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289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04"/>
    <p:restoredTop sz="31050"/>
  </p:normalViewPr>
  <p:slideViewPr>
    <p:cSldViewPr snapToGrid="0" snapToObjects="1" showGuides="1">
      <p:cViewPr>
        <p:scale>
          <a:sx n="72" d="100"/>
          <a:sy n="72" d="100"/>
        </p:scale>
        <p:origin x="208" y="-1352"/>
      </p:cViewPr>
      <p:guideLst>
        <p:guide orient="horz" pos="2112"/>
        <p:guide pos="2898"/>
      </p:guideLst>
    </p:cSldViewPr>
  </p:slideViewPr>
  <p:notesTextViewPr>
    <p:cViewPr>
      <p:scale>
        <a:sx n="1" d="1"/>
        <a:sy n="1" d="1"/>
      </p:scale>
      <p:origin x="0" y="-88"/>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media/image3.png>
</file>

<file path=ppt/media/image4.png>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2F491-99EB-2B46-B1DD-557CB23DE26E}" type="datetimeFigureOut">
              <a:rPr lang="en-US" smtClean="0"/>
              <a:t>3/1/18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264071-E2AE-F640-8351-FC07632744B6}" type="slidenum">
              <a:rPr lang="en-US" smtClean="0"/>
              <a:t>‹#›</a:t>
            </a:fld>
            <a:endParaRPr lang="en-US"/>
          </a:p>
        </p:txBody>
      </p:sp>
    </p:spTree>
    <p:extLst>
      <p:ext uri="{BB962C8B-B14F-4D97-AF65-F5344CB8AC3E}">
        <p14:creationId xmlns:p14="http://schemas.microsoft.com/office/powerpoint/2010/main" val="3545841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set up a study. You go to a movie theater and hand everyone exiting a survey asking which movie they saw and how happy they are feeling on a scale of 1 to 5. You are interested in assessing whether folks who saw Star Wars are happier than people who saw something else. We’ve just set up what’s called an “observational study”. It’s different from a randomized study because we are not randomly assigning people to an exposure (so in this case we are not randomly giving people tickets to see Star Wars or something else as they enter) we are simply observing what has happened after the fact. The blue square on the top represents the data I’ve collected on these movie goers – in the white circle I have my Star Wars viewers and in the pink circle I have everyone else. Notice there are two types of people, purple people and blue people. Proportionally, I have fewer blue people in the Star Wars group – let’s say the blue people are predisposed to be sad -- this can cause a problem when I am trying to assess the effect because maybe my Star Wars people will look happier simply because there are fewer people who are predisposed to be sad in that group, not because they just saw Star Wars. I research ways to deal with these biases in an observational study setting. One way to handle this is to weight the groups so they are balanced before estimating the effect of interest – in this case we would </a:t>
            </a:r>
            <a:r>
              <a:rPr lang="en-US" dirty="0" err="1"/>
              <a:t>upweight</a:t>
            </a:r>
            <a:r>
              <a:rPr lang="en-US" dirty="0"/>
              <a:t> the blue people in the Star Wars group to match the proportion in the other group. A second way to deal with this is to fit a regression model where we predict happiness based on the film you saw adjusting for additional features, such as being blue. Rather than choosing between these methods, we allow you to ‘hedge your bets” - I have derived what’s known as a doubly robust estimator where you can use both weighting and regression to attempt to get the correct estimate, and as long as one of the two is correct, your estimate will be unbiased. Our doubly robust estimator is for a weight that has great properties, like it works well even in small samples. This has real significance, not just for answering important questions like does watching Star Wars make you happy, but for questions like does a certain diabetes drug have protective effects against certain types of cancer or does a certain drug reduce your risk of heart failure. With the increase in the availability of big data, methods to answer questions in an observational study setting are becoming increasingly more crucial, our doubly robust estimator that allows researchers to hedge their bets by attempting to account for bias via both weighting and </a:t>
            </a:r>
            <a:r>
              <a:rPr lang="en-US"/>
              <a:t>regression methods does </a:t>
            </a:r>
            <a:r>
              <a:rPr lang="en-US" dirty="0"/>
              <a:t>just that.</a:t>
            </a:r>
          </a:p>
        </p:txBody>
      </p:sp>
      <p:sp>
        <p:nvSpPr>
          <p:cNvPr id="4" name="Slide Number Placeholder 3"/>
          <p:cNvSpPr>
            <a:spLocks noGrp="1"/>
          </p:cNvSpPr>
          <p:nvPr>
            <p:ph type="sldNum" sz="quarter" idx="10"/>
          </p:nvPr>
        </p:nvSpPr>
        <p:spPr/>
        <p:txBody>
          <a:bodyPr/>
          <a:lstStyle/>
          <a:p>
            <a:fld id="{FE264071-E2AE-F640-8351-FC07632744B6}" type="slidenum">
              <a:rPr lang="en-US" smtClean="0"/>
              <a:t>1</a:t>
            </a:fld>
            <a:endParaRPr lang="en-US"/>
          </a:p>
        </p:txBody>
      </p:sp>
    </p:spTree>
    <p:extLst>
      <p:ext uri="{BB962C8B-B14F-4D97-AF65-F5344CB8AC3E}">
        <p14:creationId xmlns:p14="http://schemas.microsoft.com/office/powerpoint/2010/main" val="3372033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936785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493540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657574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393877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A54DD57-13D1-0143-B970-10624A3DF7DB}" type="datetimeFigureOut">
              <a:rPr lang="en-US" smtClean="0"/>
              <a:t>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438142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54DD57-13D1-0143-B970-10624A3DF7DB}"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781863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54DD57-13D1-0143-B970-10624A3DF7DB}" type="datetimeFigureOut">
              <a:rPr lang="en-US" smtClean="0"/>
              <a:t>3/1/18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233301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54DD57-13D1-0143-B970-10624A3DF7DB}" type="datetimeFigureOut">
              <a:rPr lang="en-US" smtClean="0"/>
              <a:t>3/1/18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327138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54DD57-13D1-0143-B970-10624A3DF7DB}" type="datetimeFigureOut">
              <a:rPr lang="en-US" smtClean="0"/>
              <a:t>3/1/18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2287564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54DD57-13D1-0143-B970-10624A3DF7DB}"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750277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54DD57-13D1-0143-B970-10624A3DF7DB}" type="datetimeFigureOut">
              <a:rPr lang="en-US" smtClean="0"/>
              <a:t>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3412002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4DD57-13D1-0143-B970-10624A3DF7DB}" type="datetimeFigureOut">
              <a:rPr lang="en-US" smtClean="0"/>
              <a:t>3/1/18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8697DE-46C0-924F-BC32-90689C035926}" type="slidenum">
              <a:rPr lang="en-US" smtClean="0"/>
              <a:t>‹#›</a:t>
            </a:fld>
            <a:endParaRPr lang="en-US"/>
          </a:p>
        </p:txBody>
      </p:sp>
    </p:spTree>
    <p:extLst>
      <p:ext uri="{BB962C8B-B14F-4D97-AF65-F5344CB8AC3E}">
        <p14:creationId xmlns:p14="http://schemas.microsoft.com/office/powerpoint/2010/main" val="261558450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tiff"/><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8" name="Straight Arrow Connector 187">
            <a:extLst>
              <a:ext uri="{FF2B5EF4-FFF2-40B4-BE49-F238E27FC236}">
                <a16:creationId xmlns:a16="http://schemas.microsoft.com/office/drawing/2014/main" id="{3AC2FF83-C01E-694E-89DB-7550A8E53DBE}"/>
              </a:ext>
            </a:extLst>
          </p:cNvPr>
          <p:cNvCxnSpPr>
            <a:cxnSpLocks/>
          </p:cNvCxnSpPr>
          <p:nvPr/>
        </p:nvCxnSpPr>
        <p:spPr>
          <a:xfrm flipV="1">
            <a:off x="3890863" y="829987"/>
            <a:ext cx="1203899" cy="13874"/>
          </a:xfrm>
          <a:prstGeom prst="straightConnector1">
            <a:avLst/>
          </a:prstGeom>
          <a:ln w="127000">
            <a:solidFill>
              <a:srgbClr val="92D050"/>
            </a:solidFill>
            <a:tailEnd type="triangle" w="med" len="sm"/>
          </a:ln>
        </p:spPr>
        <p:style>
          <a:lnRef idx="1">
            <a:schemeClr val="accent1"/>
          </a:lnRef>
          <a:fillRef idx="0">
            <a:schemeClr val="accent1"/>
          </a:fillRef>
          <a:effectRef idx="0">
            <a:schemeClr val="accent1"/>
          </a:effectRef>
          <a:fontRef idx="minor">
            <a:schemeClr val="tx1"/>
          </a:fontRef>
        </p:style>
      </p:cxnSp>
      <p:sp>
        <p:nvSpPr>
          <p:cNvPr id="191" name="Rectangle 190">
            <a:extLst>
              <a:ext uri="{FF2B5EF4-FFF2-40B4-BE49-F238E27FC236}">
                <a16:creationId xmlns:a16="http://schemas.microsoft.com/office/drawing/2014/main" id="{5ABD3356-CE9F-564F-9442-6D4CF97A7D5A}"/>
              </a:ext>
            </a:extLst>
          </p:cNvPr>
          <p:cNvSpPr/>
          <p:nvPr/>
        </p:nvSpPr>
        <p:spPr>
          <a:xfrm>
            <a:off x="3717834" y="53029"/>
            <a:ext cx="580031" cy="692497"/>
          </a:xfrm>
          <a:prstGeom prst="rect">
            <a:avLst/>
          </a:prstGeom>
          <a:noFill/>
        </p:spPr>
        <p:txBody>
          <a:bodyPr wrap="none" lIns="68580" tIns="34290" rIns="68580" bIns="34290">
            <a:spAutoFit/>
          </a:bodyPr>
          <a:lstStyle/>
          <a:p>
            <a:pPr algn="ctr"/>
            <a:r>
              <a:rPr lang="en-US" sz="4050" dirty="0">
                <a:ln w="0"/>
                <a:solidFill>
                  <a:srgbClr val="92D050"/>
                </a:solidFill>
                <a:effectLst>
                  <a:outerShdw blurRad="38100" dist="19050" dir="2700000" algn="tl" rotWithShape="0">
                    <a:schemeClr val="dk1">
                      <a:alpha val="40000"/>
                    </a:schemeClr>
                  </a:outerShdw>
                </a:effectLst>
                <a:latin typeface="Franklin Gothic Medium" panose="020B0603020102020204" pitchFamily="34" charset="0"/>
              </a:rPr>
              <a:t>1.</a:t>
            </a:r>
          </a:p>
        </p:txBody>
      </p:sp>
      <p:sp>
        <p:nvSpPr>
          <p:cNvPr id="195" name="Rectangle 194">
            <a:extLst>
              <a:ext uri="{FF2B5EF4-FFF2-40B4-BE49-F238E27FC236}">
                <a16:creationId xmlns:a16="http://schemas.microsoft.com/office/drawing/2014/main" id="{B852A039-28E2-6747-B37F-0945D101B466}"/>
              </a:ext>
            </a:extLst>
          </p:cNvPr>
          <p:cNvSpPr/>
          <p:nvPr/>
        </p:nvSpPr>
        <p:spPr>
          <a:xfrm>
            <a:off x="3723797" y="1552868"/>
            <a:ext cx="568104" cy="692497"/>
          </a:xfrm>
          <a:prstGeom prst="rect">
            <a:avLst/>
          </a:prstGeom>
          <a:noFill/>
        </p:spPr>
        <p:txBody>
          <a:bodyPr wrap="none" lIns="68580" tIns="34290" rIns="68580" bIns="34290">
            <a:spAutoFit/>
          </a:bodyPr>
          <a:lstStyle/>
          <a:p>
            <a:pPr algn="ctr"/>
            <a:r>
              <a:rPr lang="en-US" sz="4050" dirty="0">
                <a:ln w="0"/>
                <a:solidFill>
                  <a:schemeClr val="accent4"/>
                </a:solidFill>
                <a:effectLst>
                  <a:outerShdw blurRad="38100" dist="19050" dir="2700000" algn="tl" rotWithShape="0">
                    <a:schemeClr val="dk1">
                      <a:alpha val="40000"/>
                    </a:schemeClr>
                  </a:outerShdw>
                </a:effectLst>
                <a:latin typeface="Franklin Gothic Medium" panose="020B0603020102020204" pitchFamily="34" charset="0"/>
              </a:rPr>
              <a:t>2.</a:t>
            </a:r>
          </a:p>
        </p:txBody>
      </p:sp>
      <p:grpSp>
        <p:nvGrpSpPr>
          <p:cNvPr id="393" name="Group 392">
            <a:extLst>
              <a:ext uri="{FF2B5EF4-FFF2-40B4-BE49-F238E27FC236}">
                <a16:creationId xmlns:a16="http://schemas.microsoft.com/office/drawing/2014/main" id="{1794BA26-829A-164D-8F1E-B38CC23D3BF6}"/>
              </a:ext>
            </a:extLst>
          </p:cNvPr>
          <p:cNvGrpSpPr/>
          <p:nvPr/>
        </p:nvGrpSpPr>
        <p:grpSpPr>
          <a:xfrm>
            <a:off x="206750" y="599966"/>
            <a:ext cx="1371600" cy="1371600"/>
            <a:chOff x="167840" y="308132"/>
            <a:chExt cx="1371600" cy="1371600"/>
          </a:xfrm>
        </p:grpSpPr>
        <p:sp>
          <p:nvSpPr>
            <p:cNvPr id="53" name="Oval 52">
              <a:extLst>
                <a:ext uri="{FF2B5EF4-FFF2-40B4-BE49-F238E27FC236}">
                  <a16:creationId xmlns:a16="http://schemas.microsoft.com/office/drawing/2014/main" id="{DE977159-2BCF-2948-A205-0C5E6447FE93}"/>
                </a:ext>
              </a:extLst>
            </p:cNvPr>
            <p:cNvSpPr/>
            <p:nvPr/>
          </p:nvSpPr>
          <p:spPr bwMode="auto">
            <a:xfrm>
              <a:off x="167840" y="308132"/>
              <a:ext cx="1371600" cy="1371600"/>
            </a:xfrm>
            <a:prstGeom prst="ellipse">
              <a:avLst/>
            </a:prstGeom>
            <a:noFill/>
            <a:ln w="762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dirty="0">
                <a:latin typeface="Arial" charset="0"/>
              </a:endParaRPr>
            </a:p>
          </p:txBody>
        </p:sp>
        <p:grpSp>
          <p:nvGrpSpPr>
            <p:cNvPr id="58" name="Group 57">
              <a:extLst>
                <a:ext uri="{FF2B5EF4-FFF2-40B4-BE49-F238E27FC236}">
                  <a16:creationId xmlns:a16="http://schemas.microsoft.com/office/drawing/2014/main" id="{779A46FB-D452-0B4C-8CB1-154269F7CF85}"/>
                </a:ext>
              </a:extLst>
            </p:cNvPr>
            <p:cNvGrpSpPr>
              <a:grpSpLocks noChangeAspect="1"/>
            </p:cNvGrpSpPr>
            <p:nvPr/>
          </p:nvGrpSpPr>
          <p:grpSpPr>
            <a:xfrm>
              <a:off x="313094" y="660659"/>
              <a:ext cx="95777" cy="342900"/>
              <a:chOff x="2692399" y="2184397"/>
              <a:chExt cx="274320" cy="982134"/>
            </a:xfrm>
            <a:solidFill>
              <a:srgbClr val="7030A0"/>
            </a:solidFill>
          </p:grpSpPr>
          <p:sp>
            <p:nvSpPr>
              <p:cNvPr id="59" name="Oval 58">
                <a:extLst>
                  <a:ext uri="{FF2B5EF4-FFF2-40B4-BE49-F238E27FC236}">
                    <a16:creationId xmlns:a16="http://schemas.microsoft.com/office/drawing/2014/main" id="{7ED86F16-4ED1-0749-99DA-290591E39CD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60" name="Rectangle 59">
                <a:extLst>
                  <a:ext uri="{FF2B5EF4-FFF2-40B4-BE49-F238E27FC236}">
                    <a16:creationId xmlns:a16="http://schemas.microsoft.com/office/drawing/2014/main" id="{14A7F127-637C-D744-ADE5-711DAFDBDE5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196" name="Group 195">
              <a:extLst>
                <a:ext uri="{FF2B5EF4-FFF2-40B4-BE49-F238E27FC236}">
                  <a16:creationId xmlns:a16="http://schemas.microsoft.com/office/drawing/2014/main" id="{0E64A6D8-47BF-7546-8D12-19CA9EB5E2FD}"/>
                </a:ext>
              </a:extLst>
            </p:cNvPr>
            <p:cNvGrpSpPr>
              <a:grpSpLocks noChangeAspect="1"/>
            </p:cNvGrpSpPr>
            <p:nvPr/>
          </p:nvGrpSpPr>
          <p:grpSpPr>
            <a:xfrm>
              <a:off x="484487" y="489800"/>
              <a:ext cx="95777" cy="342900"/>
              <a:chOff x="2692399" y="2184397"/>
              <a:chExt cx="274320" cy="982134"/>
            </a:xfrm>
            <a:solidFill>
              <a:srgbClr val="00B0F0"/>
            </a:solidFill>
          </p:grpSpPr>
          <p:sp>
            <p:nvSpPr>
              <p:cNvPr id="197" name="Oval 196">
                <a:extLst>
                  <a:ext uri="{FF2B5EF4-FFF2-40B4-BE49-F238E27FC236}">
                    <a16:creationId xmlns:a16="http://schemas.microsoft.com/office/drawing/2014/main" id="{635C3183-9613-044A-9B3E-BEF4C71D7A9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198" name="Rectangle 197">
                <a:extLst>
                  <a:ext uri="{FF2B5EF4-FFF2-40B4-BE49-F238E27FC236}">
                    <a16:creationId xmlns:a16="http://schemas.microsoft.com/office/drawing/2014/main" id="{83FD9C59-5C73-D548-B491-CBB384BBE2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199" name="Group 198">
              <a:extLst>
                <a:ext uri="{FF2B5EF4-FFF2-40B4-BE49-F238E27FC236}">
                  <a16:creationId xmlns:a16="http://schemas.microsoft.com/office/drawing/2014/main" id="{E4CF8BEF-24F9-6F4E-AD4B-627D0FE4CDCB}"/>
                </a:ext>
              </a:extLst>
            </p:cNvPr>
            <p:cNvGrpSpPr>
              <a:grpSpLocks noChangeAspect="1"/>
            </p:cNvGrpSpPr>
            <p:nvPr/>
          </p:nvGrpSpPr>
          <p:grpSpPr>
            <a:xfrm>
              <a:off x="672051" y="1128754"/>
              <a:ext cx="95777" cy="342900"/>
              <a:chOff x="2692399" y="2184397"/>
              <a:chExt cx="274320" cy="982134"/>
            </a:xfrm>
            <a:solidFill>
              <a:srgbClr val="7030A0"/>
            </a:solidFill>
          </p:grpSpPr>
          <p:sp>
            <p:nvSpPr>
              <p:cNvPr id="200" name="Oval 199">
                <a:extLst>
                  <a:ext uri="{FF2B5EF4-FFF2-40B4-BE49-F238E27FC236}">
                    <a16:creationId xmlns:a16="http://schemas.microsoft.com/office/drawing/2014/main" id="{56F2DF0A-01FC-E148-8650-42492F16E44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1" name="Rectangle 200">
                <a:extLst>
                  <a:ext uri="{FF2B5EF4-FFF2-40B4-BE49-F238E27FC236}">
                    <a16:creationId xmlns:a16="http://schemas.microsoft.com/office/drawing/2014/main" id="{756FD2D3-6D5F-1546-A7A2-4A0B7F0564E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2" name="Group 201">
              <a:extLst>
                <a:ext uri="{FF2B5EF4-FFF2-40B4-BE49-F238E27FC236}">
                  <a16:creationId xmlns:a16="http://schemas.microsoft.com/office/drawing/2014/main" id="{F9F18663-D511-6E41-B99B-3893295031BC}"/>
                </a:ext>
              </a:extLst>
            </p:cNvPr>
            <p:cNvGrpSpPr>
              <a:grpSpLocks noChangeAspect="1"/>
            </p:cNvGrpSpPr>
            <p:nvPr/>
          </p:nvGrpSpPr>
          <p:grpSpPr>
            <a:xfrm>
              <a:off x="1047300" y="708547"/>
              <a:ext cx="95777" cy="342900"/>
              <a:chOff x="2692399" y="2184397"/>
              <a:chExt cx="274320" cy="982134"/>
            </a:xfrm>
            <a:solidFill>
              <a:srgbClr val="7030A0"/>
            </a:solidFill>
          </p:grpSpPr>
          <p:sp>
            <p:nvSpPr>
              <p:cNvPr id="203" name="Oval 202">
                <a:extLst>
                  <a:ext uri="{FF2B5EF4-FFF2-40B4-BE49-F238E27FC236}">
                    <a16:creationId xmlns:a16="http://schemas.microsoft.com/office/drawing/2014/main" id="{76DB4569-1889-1D44-8B3C-F65BAFEA114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4" name="Rectangle 203">
                <a:extLst>
                  <a:ext uri="{FF2B5EF4-FFF2-40B4-BE49-F238E27FC236}">
                    <a16:creationId xmlns:a16="http://schemas.microsoft.com/office/drawing/2014/main" id="{D116B70C-F425-7F4F-9A4F-3C966C3C5962}"/>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5" name="Group 204">
              <a:extLst>
                <a:ext uri="{FF2B5EF4-FFF2-40B4-BE49-F238E27FC236}">
                  <a16:creationId xmlns:a16="http://schemas.microsoft.com/office/drawing/2014/main" id="{CDF2B1E1-6E09-6A44-8256-E33D466BF5FE}"/>
                </a:ext>
              </a:extLst>
            </p:cNvPr>
            <p:cNvGrpSpPr>
              <a:grpSpLocks noChangeAspect="1"/>
            </p:cNvGrpSpPr>
            <p:nvPr/>
          </p:nvGrpSpPr>
          <p:grpSpPr>
            <a:xfrm>
              <a:off x="1282403" y="889259"/>
              <a:ext cx="95777" cy="342900"/>
              <a:chOff x="2692399" y="2184397"/>
              <a:chExt cx="274320" cy="982134"/>
            </a:xfrm>
            <a:solidFill>
              <a:srgbClr val="7030A0"/>
            </a:solidFill>
          </p:grpSpPr>
          <p:sp>
            <p:nvSpPr>
              <p:cNvPr id="206" name="Oval 205">
                <a:extLst>
                  <a:ext uri="{FF2B5EF4-FFF2-40B4-BE49-F238E27FC236}">
                    <a16:creationId xmlns:a16="http://schemas.microsoft.com/office/drawing/2014/main" id="{37E7C0AB-1759-2541-A976-32CB305D8407}"/>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7" name="Rectangle 206">
                <a:extLst>
                  <a:ext uri="{FF2B5EF4-FFF2-40B4-BE49-F238E27FC236}">
                    <a16:creationId xmlns:a16="http://schemas.microsoft.com/office/drawing/2014/main" id="{33366A64-F312-CB40-B999-4237B70985B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8" name="Group 207">
              <a:extLst>
                <a:ext uri="{FF2B5EF4-FFF2-40B4-BE49-F238E27FC236}">
                  <a16:creationId xmlns:a16="http://schemas.microsoft.com/office/drawing/2014/main" id="{D3287562-BC89-0743-B7A8-AC7EB811162F}"/>
                </a:ext>
              </a:extLst>
            </p:cNvPr>
            <p:cNvGrpSpPr>
              <a:grpSpLocks noChangeAspect="1"/>
            </p:cNvGrpSpPr>
            <p:nvPr/>
          </p:nvGrpSpPr>
          <p:grpSpPr>
            <a:xfrm>
              <a:off x="1081802" y="1128754"/>
              <a:ext cx="95777" cy="342900"/>
              <a:chOff x="2692399" y="2184397"/>
              <a:chExt cx="274320" cy="982134"/>
            </a:xfrm>
            <a:solidFill>
              <a:srgbClr val="7030A0"/>
            </a:solidFill>
          </p:grpSpPr>
          <p:sp>
            <p:nvSpPr>
              <p:cNvPr id="209" name="Oval 208">
                <a:extLst>
                  <a:ext uri="{FF2B5EF4-FFF2-40B4-BE49-F238E27FC236}">
                    <a16:creationId xmlns:a16="http://schemas.microsoft.com/office/drawing/2014/main" id="{5F02CA88-C992-C547-B764-5CD24F18CC5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0" name="Rectangle 209">
                <a:extLst>
                  <a:ext uri="{FF2B5EF4-FFF2-40B4-BE49-F238E27FC236}">
                    <a16:creationId xmlns:a16="http://schemas.microsoft.com/office/drawing/2014/main" id="{90561EBC-5988-1A44-BD90-EE2490F0F2B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1" name="Group 210">
              <a:extLst>
                <a:ext uri="{FF2B5EF4-FFF2-40B4-BE49-F238E27FC236}">
                  <a16:creationId xmlns:a16="http://schemas.microsoft.com/office/drawing/2014/main" id="{D25A0AB3-FD7A-0644-AD62-F2F07DA4BB00}"/>
                </a:ext>
              </a:extLst>
            </p:cNvPr>
            <p:cNvGrpSpPr>
              <a:grpSpLocks noChangeAspect="1"/>
            </p:cNvGrpSpPr>
            <p:nvPr/>
          </p:nvGrpSpPr>
          <p:grpSpPr>
            <a:xfrm>
              <a:off x="428731" y="1081873"/>
              <a:ext cx="95777" cy="342900"/>
              <a:chOff x="2692399" y="2184397"/>
              <a:chExt cx="274320" cy="982134"/>
            </a:xfrm>
            <a:solidFill>
              <a:srgbClr val="7030A0"/>
            </a:solidFill>
          </p:grpSpPr>
          <p:sp>
            <p:nvSpPr>
              <p:cNvPr id="212" name="Oval 211">
                <a:extLst>
                  <a:ext uri="{FF2B5EF4-FFF2-40B4-BE49-F238E27FC236}">
                    <a16:creationId xmlns:a16="http://schemas.microsoft.com/office/drawing/2014/main" id="{36A70F9E-73B5-2C4C-8C17-5F35EBA4EA9E}"/>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3" name="Rectangle 212">
                <a:extLst>
                  <a:ext uri="{FF2B5EF4-FFF2-40B4-BE49-F238E27FC236}">
                    <a16:creationId xmlns:a16="http://schemas.microsoft.com/office/drawing/2014/main" id="{4A58FA7A-8086-4A42-894A-A69C46873F9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4" name="Group 213">
              <a:extLst>
                <a:ext uri="{FF2B5EF4-FFF2-40B4-BE49-F238E27FC236}">
                  <a16:creationId xmlns:a16="http://schemas.microsoft.com/office/drawing/2014/main" id="{3927113F-D1C7-0F4F-B918-F45C33343DEC}"/>
                </a:ext>
              </a:extLst>
            </p:cNvPr>
            <p:cNvGrpSpPr>
              <a:grpSpLocks noChangeAspect="1"/>
            </p:cNvGrpSpPr>
            <p:nvPr/>
          </p:nvGrpSpPr>
          <p:grpSpPr>
            <a:xfrm>
              <a:off x="646733" y="726750"/>
              <a:ext cx="95777" cy="342901"/>
              <a:chOff x="2692399" y="2184397"/>
              <a:chExt cx="274320" cy="982137"/>
            </a:xfrm>
            <a:solidFill>
              <a:srgbClr val="7030A0"/>
            </a:solidFill>
          </p:grpSpPr>
          <p:sp>
            <p:nvSpPr>
              <p:cNvPr id="215" name="Oval 214">
                <a:extLst>
                  <a:ext uri="{FF2B5EF4-FFF2-40B4-BE49-F238E27FC236}">
                    <a16:creationId xmlns:a16="http://schemas.microsoft.com/office/drawing/2014/main" id="{742B4994-8B38-7845-9499-7AEC521C92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6" name="Rectangle 215">
                <a:extLst>
                  <a:ext uri="{FF2B5EF4-FFF2-40B4-BE49-F238E27FC236}">
                    <a16:creationId xmlns:a16="http://schemas.microsoft.com/office/drawing/2014/main" id="{CFF4BABD-FC2D-184C-A175-A1260789FADC}"/>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7" name="Group 216">
              <a:extLst>
                <a:ext uri="{FF2B5EF4-FFF2-40B4-BE49-F238E27FC236}">
                  <a16:creationId xmlns:a16="http://schemas.microsoft.com/office/drawing/2014/main" id="{0DF2032E-4A94-934C-993D-73F2E2501DE5}"/>
                </a:ext>
              </a:extLst>
            </p:cNvPr>
            <p:cNvGrpSpPr>
              <a:grpSpLocks noChangeAspect="1"/>
            </p:cNvGrpSpPr>
            <p:nvPr/>
          </p:nvGrpSpPr>
          <p:grpSpPr>
            <a:xfrm>
              <a:off x="835125" y="441913"/>
              <a:ext cx="95777" cy="342900"/>
              <a:chOff x="2692399" y="2184397"/>
              <a:chExt cx="274320" cy="982134"/>
            </a:xfrm>
            <a:solidFill>
              <a:srgbClr val="7030A0"/>
            </a:solidFill>
          </p:grpSpPr>
          <p:sp>
            <p:nvSpPr>
              <p:cNvPr id="218" name="Oval 217">
                <a:extLst>
                  <a:ext uri="{FF2B5EF4-FFF2-40B4-BE49-F238E27FC236}">
                    <a16:creationId xmlns:a16="http://schemas.microsoft.com/office/drawing/2014/main" id="{322D2948-EF24-074A-A873-FD66C49F7A56}"/>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9" name="Rectangle 218">
                <a:extLst>
                  <a:ext uri="{FF2B5EF4-FFF2-40B4-BE49-F238E27FC236}">
                    <a16:creationId xmlns:a16="http://schemas.microsoft.com/office/drawing/2014/main" id="{15B8192C-EACA-744F-82BF-4B2076FE6E2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0" name="Group 219">
              <a:extLst>
                <a:ext uri="{FF2B5EF4-FFF2-40B4-BE49-F238E27FC236}">
                  <a16:creationId xmlns:a16="http://schemas.microsoft.com/office/drawing/2014/main" id="{A02D0AA8-4CB2-124D-9310-F22E35DDCCAC}"/>
                </a:ext>
              </a:extLst>
            </p:cNvPr>
            <p:cNvGrpSpPr>
              <a:grpSpLocks noChangeAspect="1"/>
            </p:cNvGrpSpPr>
            <p:nvPr/>
          </p:nvGrpSpPr>
          <p:grpSpPr>
            <a:xfrm>
              <a:off x="846698" y="1024547"/>
              <a:ext cx="95777" cy="342900"/>
              <a:chOff x="2692399" y="2184397"/>
              <a:chExt cx="274320" cy="982134"/>
            </a:xfrm>
            <a:solidFill>
              <a:srgbClr val="00B0F0"/>
            </a:solidFill>
          </p:grpSpPr>
          <p:sp>
            <p:nvSpPr>
              <p:cNvPr id="221" name="Oval 220">
                <a:extLst>
                  <a:ext uri="{FF2B5EF4-FFF2-40B4-BE49-F238E27FC236}">
                    <a16:creationId xmlns:a16="http://schemas.microsoft.com/office/drawing/2014/main" id="{4FFF78C8-1A56-5044-9994-770660967A4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2" name="Rectangle 221">
                <a:extLst>
                  <a:ext uri="{FF2B5EF4-FFF2-40B4-BE49-F238E27FC236}">
                    <a16:creationId xmlns:a16="http://schemas.microsoft.com/office/drawing/2014/main" id="{C3ECC938-886B-5F41-8AF9-BC15DEC7DC5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nvGrpSpPr>
          <p:cNvPr id="369" name="Group 368">
            <a:extLst>
              <a:ext uri="{FF2B5EF4-FFF2-40B4-BE49-F238E27FC236}">
                <a16:creationId xmlns:a16="http://schemas.microsoft.com/office/drawing/2014/main" id="{745C96D1-C69A-0146-B62E-32F769431AB6}"/>
              </a:ext>
            </a:extLst>
          </p:cNvPr>
          <p:cNvGrpSpPr/>
          <p:nvPr/>
        </p:nvGrpSpPr>
        <p:grpSpPr>
          <a:xfrm>
            <a:off x="1800457" y="217802"/>
            <a:ext cx="1714500" cy="1714500"/>
            <a:chOff x="2825617" y="211791"/>
            <a:chExt cx="2286000" cy="2286000"/>
          </a:xfrm>
        </p:grpSpPr>
        <p:sp>
          <p:nvSpPr>
            <p:cNvPr id="54" name="Oval 53">
              <a:extLst>
                <a:ext uri="{FF2B5EF4-FFF2-40B4-BE49-F238E27FC236}">
                  <a16:creationId xmlns:a16="http://schemas.microsoft.com/office/drawing/2014/main" id="{25EA66BC-0A2A-4A4D-8DAC-0587DEE26D1A}"/>
                </a:ext>
              </a:extLst>
            </p:cNvPr>
            <p:cNvSpPr/>
            <p:nvPr/>
          </p:nvSpPr>
          <p:spPr bwMode="auto">
            <a:xfrm>
              <a:off x="2825617" y="211791"/>
              <a:ext cx="2286000" cy="2286000"/>
            </a:xfrm>
            <a:prstGeom prst="ellipse">
              <a:avLst/>
            </a:prstGeom>
            <a:noFill/>
            <a:ln w="76200" cap="flat" cmpd="sng" algn="ctr">
              <a:solidFill>
                <a:srgbClr val="FF2F9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dirty="0">
                <a:solidFill>
                  <a:schemeClr val="accent2"/>
                </a:solidFill>
                <a:latin typeface="Arial" charset="0"/>
              </a:endParaRPr>
            </a:p>
          </p:txBody>
        </p:sp>
        <p:grpSp>
          <p:nvGrpSpPr>
            <p:cNvPr id="223" name="Group 222">
              <a:extLst>
                <a:ext uri="{FF2B5EF4-FFF2-40B4-BE49-F238E27FC236}">
                  <a16:creationId xmlns:a16="http://schemas.microsoft.com/office/drawing/2014/main" id="{B6A9F5F4-E835-4F4E-AD67-CB93D852C16D}"/>
                </a:ext>
              </a:extLst>
            </p:cNvPr>
            <p:cNvGrpSpPr>
              <a:grpSpLocks noChangeAspect="1"/>
            </p:cNvGrpSpPr>
            <p:nvPr/>
          </p:nvGrpSpPr>
          <p:grpSpPr>
            <a:xfrm>
              <a:off x="2977567" y="841847"/>
              <a:ext cx="127703" cy="457200"/>
              <a:chOff x="2692399" y="2184397"/>
              <a:chExt cx="274320" cy="982134"/>
            </a:xfrm>
            <a:solidFill>
              <a:srgbClr val="7030A0"/>
            </a:solidFill>
          </p:grpSpPr>
          <p:sp>
            <p:nvSpPr>
              <p:cNvPr id="224" name="Oval 223">
                <a:extLst>
                  <a:ext uri="{FF2B5EF4-FFF2-40B4-BE49-F238E27FC236}">
                    <a16:creationId xmlns:a16="http://schemas.microsoft.com/office/drawing/2014/main" id="{E5CA5A13-6C5E-1C48-8C8F-BC926569889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5" name="Rectangle 224">
                <a:extLst>
                  <a:ext uri="{FF2B5EF4-FFF2-40B4-BE49-F238E27FC236}">
                    <a16:creationId xmlns:a16="http://schemas.microsoft.com/office/drawing/2014/main" id="{C41561F1-B10E-D748-ADA0-1216A3333CD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6" name="Group 225">
              <a:extLst>
                <a:ext uri="{FF2B5EF4-FFF2-40B4-BE49-F238E27FC236}">
                  <a16:creationId xmlns:a16="http://schemas.microsoft.com/office/drawing/2014/main" id="{0B56AA7C-FCF3-7544-BEBB-F7FB41E52314}"/>
                </a:ext>
              </a:extLst>
            </p:cNvPr>
            <p:cNvGrpSpPr>
              <a:grpSpLocks noChangeAspect="1"/>
            </p:cNvGrpSpPr>
            <p:nvPr/>
          </p:nvGrpSpPr>
          <p:grpSpPr>
            <a:xfrm>
              <a:off x="3206090" y="614035"/>
              <a:ext cx="127703" cy="457200"/>
              <a:chOff x="2692399" y="2184397"/>
              <a:chExt cx="274320" cy="982134"/>
            </a:xfrm>
            <a:solidFill>
              <a:srgbClr val="00B0F0"/>
            </a:solidFill>
          </p:grpSpPr>
          <p:sp>
            <p:nvSpPr>
              <p:cNvPr id="227" name="Oval 226">
                <a:extLst>
                  <a:ext uri="{FF2B5EF4-FFF2-40B4-BE49-F238E27FC236}">
                    <a16:creationId xmlns:a16="http://schemas.microsoft.com/office/drawing/2014/main" id="{CA2700A0-6669-F340-877D-1E9CE37756E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8" name="Rectangle 227">
                <a:extLst>
                  <a:ext uri="{FF2B5EF4-FFF2-40B4-BE49-F238E27FC236}">
                    <a16:creationId xmlns:a16="http://schemas.microsoft.com/office/drawing/2014/main" id="{E8C79F1B-E702-674A-8931-F28B9B67A0B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9" name="Group 228">
              <a:extLst>
                <a:ext uri="{FF2B5EF4-FFF2-40B4-BE49-F238E27FC236}">
                  <a16:creationId xmlns:a16="http://schemas.microsoft.com/office/drawing/2014/main" id="{98093DB8-FB59-B643-8491-E18E1C429CDA}"/>
                </a:ext>
              </a:extLst>
            </p:cNvPr>
            <p:cNvGrpSpPr>
              <a:grpSpLocks noChangeAspect="1"/>
            </p:cNvGrpSpPr>
            <p:nvPr/>
          </p:nvGrpSpPr>
          <p:grpSpPr>
            <a:xfrm>
              <a:off x="3392676" y="1123074"/>
              <a:ext cx="127703" cy="457200"/>
              <a:chOff x="2692399" y="2184397"/>
              <a:chExt cx="274320" cy="982134"/>
            </a:xfrm>
            <a:solidFill>
              <a:srgbClr val="7030A0"/>
            </a:solidFill>
          </p:grpSpPr>
          <p:sp>
            <p:nvSpPr>
              <p:cNvPr id="230" name="Oval 229">
                <a:extLst>
                  <a:ext uri="{FF2B5EF4-FFF2-40B4-BE49-F238E27FC236}">
                    <a16:creationId xmlns:a16="http://schemas.microsoft.com/office/drawing/2014/main" id="{921375A6-A4D1-894A-A051-10ADDF470BB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1" name="Rectangle 230">
                <a:extLst>
                  <a:ext uri="{FF2B5EF4-FFF2-40B4-BE49-F238E27FC236}">
                    <a16:creationId xmlns:a16="http://schemas.microsoft.com/office/drawing/2014/main" id="{F8BCB783-6F46-E540-B037-3EBCD4B6CDE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2" name="Group 231">
              <a:extLst>
                <a:ext uri="{FF2B5EF4-FFF2-40B4-BE49-F238E27FC236}">
                  <a16:creationId xmlns:a16="http://schemas.microsoft.com/office/drawing/2014/main" id="{F1CB8923-AF8F-5445-87B3-44F883390F94}"/>
                </a:ext>
              </a:extLst>
            </p:cNvPr>
            <p:cNvGrpSpPr>
              <a:grpSpLocks noChangeAspect="1"/>
            </p:cNvGrpSpPr>
            <p:nvPr/>
          </p:nvGrpSpPr>
          <p:grpSpPr>
            <a:xfrm>
              <a:off x="3956508" y="905697"/>
              <a:ext cx="127703" cy="457200"/>
              <a:chOff x="2692399" y="2184397"/>
              <a:chExt cx="274320" cy="982134"/>
            </a:xfrm>
            <a:solidFill>
              <a:srgbClr val="7030A0"/>
            </a:solidFill>
          </p:grpSpPr>
          <p:sp>
            <p:nvSpPr>
              <p:cNvPr id="233" name="Oval 232">
                <a:extLst>
                  <a:ext uri="{FF2B5EF4-FFF2-40B4-BE49-F238E27FC236}">
                    <a16:creationId xmlns:a16="http://schemas.microsoft.com/office/drawing/2014/main" id="{BA106798-A18E-B547-BA40-B9BC8410DD9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4" name="Rectangle 233">
                <a:extLst>
                  <a:ext uri="{FF2B5EF4-FFF2-40B4-BE49-F238E27FC236}">
                    <a16:creationId xmlns:a16="http://schemas.microsoft.com/office/drawing/2014/main" id="{B55512E7-04E6-934C-AA1D-FACFC1A3BAE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5" name="Group 234">
              <a:extLst>
                <a:ext uri="{FF2B5EF4-FFF2-40B4-BE49-F238E27FC236}">
                  <a16:creationId xmlns:a16="http://schemas.microsoft.com/office/drawing/2014/main" id="{459FF903-46D7-E348-AF06-2D5C54A21AB6}"/>
                </a:ext>
              </a:extLst>
            </p:cNvPr>
            <p:cNvGrpSpPr>
              <a:grpSpLocks noChangeAspect="1"/>
            </p:cNvGrpSpPr>
            <p:nvPr/>
          </p:nvGrpSpPr>
          <p:grpSpPr>
            <a:xfrm>
              <a:off x="4269979" y="1146647"/>
              <a:ext cx="127703" cy="457200"/>
              <a:chOff x="2692399" y="2184397"/>
              <a:chExt cx="274320" cy="982134"/>
            </a:xfrm>
            <a:solidFill>
              <a:srgbClr val="00B0F0"/>
            </a:solidFill>
          </p:grpSpPr>
          <p:sp>
            <p:nvSpPr>
              <p:cNvPr id="236" name="Oval 235">
                <a:extLst>
                  <a:ext uri="{FF2B5EF4-FFF2-40B4-BE49-F238E27FC236}">
                    <a16:creationId xmlns:a16="http://schemas.microsoft.com/office/drawing/2014/main" id="{D5CC4AA2-F4EA-7E40-BEAA-B6A7CF28588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7" name="Rectangle 236">
                <a:extLst>
                  <a:ext uri="{FF2B5EF4-FFF2-40B4-BE49-F238E27FC236}">
                    <a16:creationId xmlns:a16="http://schemas.microsoft.com/office/drawing/2014/main" id="{B60C5BCC-03D4-9A4E-8D12-39C4A3313B4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8" name="Group 237">
              <a:extLst>
                <a:ext uri="{FF2B5EF4-FFF2-40B4-BE49-F238E27FC236}">
                  <a16:creationId xmlns:a16="http://schemas.microsoft.com/office/drawing/2014/main" id="{38740AF8-2F69-3843-98BF-54696C53F537}"/>
                </a:ext>
              </a:extLst>
            </p:cNvPr>
            <p:cNvGrpSpPr>
              <a:grpSpLocks noChangeAspect="1"/>
            </p:cNvGrpSpPr>
            <p:nvPr/>
          </p:nvGrpSpPr>
          <p:grpSpPr>
            <a:xfrm>
              <a:off x="4002510" y="1465974"/>
              <a:ext cx="127703" cy="457200"/>
              <a:chOff x="2692399" y="2184397"/>
              <a:chExt cx="274320" cy="982134"/>
            </a:xfrm>
            <a:solidFill>
              <a:srgbClr val="7030A0"/>
            </a:solidFill>
          </p:grpSpPr>
          <p:sp>
            <p:nvSpPr>
              <p:cNvPr id="239" name="Oval 238">
                <a:extLst>
                  <a:ext uri="{FF2B5EF4-FFF2-40B4-BE49-F238E27FC236}">
                    <a16:creationId xmlns:a16="http://schemas.microsoft.com/office/drawing/2014/main" id="{7BCC150B-DF22-624E-8DFF-CAEEDCC0F1C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0" name="Rectangle 239">
                <a:extLst>
                  <a:ext uri="{FF2B5EF4-FFF2-40B4-BE49-F238E27FC236}">
                    <a16:creationId xmlns:a16="http://schemas.microsoft.com/office/drawing/2014/main" id="{2A49DF17-AAA9-D04C-A57E-DB443E9358A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1" name="Group 240">
              <a:extLst>
                <a:ext uri="{FF2B5EF4-FFF2-40B4-BE49-F238E27FC236}">
                  <a16:creationId xmlns:a16="http://schemas.microsoft.com/office/drawing/2014/main" id="{86C67464-73F8-0B45-B872-950F107714CE}"/>
                </a:ext>
              </a:extLst>
            </p:cNvPr>
            <p:cNvGrpSpPr>
              <a:grpSpLocks noChangeAspect="1"/>
            </p:cNvGrpSpPr>
            <p:nvPr/>
          </p:nvGrpSpPr>
          <p:grpSpPr>
            <a:xfrm>
              <a:off x="3131749" y="1403466"/>
              <a:ext cx="127703" cy="457200"/>
              <a:chOff x="2692399" y="2184397"/>
              <a:chExt cx="274320" cy="982134"/>
            </a:xfrm>
            <a:solidFill>
              <a:srgbClr val="00B0F0"/>
            </a:solidFill>
          </p:grpSpPr>
          <p:sp>
            <p:nvSpPr>
              <p:cNvPr id="242" name="Oval 241">
                <a:extLst>
                  <a:ext uri="{FF2B5EF4-FFF2-40B4-BE49-F238E27FC236}">
                    <a16:creationId xmlns:a16="http://schemas.microsoft.com/office/drawing/2014/main" id="{CA2E0A67-7C56-AF41-8AFF-A49A0C3FEEA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3" name="Rectangle 242">
                <a:extLst>
                  <a:ext uri="{FF2B5EF4-FFF2-40B4-BE49-F238E27FC236}">
                    <a16:creationId xmlns:a16="http://schemas.microsoft.com/office/drawing/2014/main" id="{4E853D00-11C4-7641-8235-A507E94EE4C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4" name="Group 243">
              <a:extLst>
                <a:ext uri="{FF2B5EF4-FFF2-40B4-BE49-F238E27FC236}">
                  <a16:creationId xmlns:a16="http://schemas.microsoft.com/office/drawing/2014/main" id="{4E77B835-60C1-9948-851F-4EE659CC145F}"/>
                </a:ext>
              </a:extLst>
            </p:cNvPr>
            <p:cNvGrpSpPr>
              <a:grpSpLocks noChangeAspect="1"/>
            </p:cNvGrpSpPr>
            <p:nvPr/>
          </p:nvGrpSpPr>
          <p:grpSpPr>
            <a:xfrm>
              <a:off x="3422418" y="434668"/>
              <a:ext cx="127703" cy="457201"/>
              <a:chOff x="2692399" y="2184397"/>
              <a:chExt cx="274320" cy="982137"/>
            </a:xfrm>
            <a:solidFill>
              <a:srgbClr val="7030A0"/>
            </a:solidFill>
          </p:grpSpPr>
          <p:sp>
            <p:nvSpPr>
              <p:cNvPr id="245" name="Oval 244">
                <a:extLst>
                  <a:ext uri="{FF2B5EF4-FFF2-40B4-BE49-F238E27FC236}">
                    <a16:creationId xmlns:a16="http://schemas.microsoft.com/office/drawing/2014/main" id="{F3B92AD9-0DD4-4542-A64C-5693361CE23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6" name="Rectangle 245">
                <a:extLst>
                  <a:ext uri="{FF2B5EF4-FFF2-40B4-BE49-F238E27FC236}">
                    <a16:creationId xmlns:a16="http://schemas.microsoft.com/office/drawing/2014/main" id="{0306C02B-6DAA-0046-8718-A562EA82D453}"/>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7" name="Group 246">
              <a:extLst>
                <a:ext uri="{FF2B5EF4-FFF2-40B4-BE49-F238E27FC236}">
                  <a16:creationId xmlns:a16="http://schemas.microsoft.com/office/drawing/2014/main" id="{F5A1A67F-0B2B-E449-9536-210A19720B7F}"/>
                </a:ext>
              </a:extLst>
            </p:cNvPr>
            <p:cNvGrpSpPr>
              <a:grpSpLocks noChangeAspect="1"/>
            </p:cNvGrpSpPr>
            <p:nvPr/>
          </p:nvGrpSpPr>
          <p:grpSpPr>
            <a:xfrm>
              <a:off x="3673608" y="550185"/>
              <a:ext cx="127703" cy="457200"/>
              <a:chOff x="2692399" y="2184397"/>
              <a:chExt cx="274320" cy="982134"/>
            </a:xfrm>
            <a:solidFill>
              <a:srgbClr val="00B0F0"/>
            </a:solidFill>
          </p:grpSpPr>
          <p:sp>
            <p:nvSpPr>
              <p:cNvPr id="248" name="Oval 247">
                <a:extLst>
                  <a:ext uri="{FF2B5EF4-FFF2-40B4-BE49-F238E27FC236}">
                    <a16:creationId xmlns:a16="http://schemas.microsoft.com/office/drawing/2014/main" id="{93814529-89E5-E743-A923-88AE55A2858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9" name="Rectangle 248">
                <a:extLst>
                  <a:ext uri="{FF2B5EF4-FFF2-40B4-BE49-F238E27FC236}">
                    <a16:creationId xmlns:a16="http://schemas.microsoft.com/office/drawing/2014/main" id="{FE027810-550F-1840-8E55-F07E54149B6C}"/>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0" name="Group 249">
              <a:extLst>
                <a:ext uri="{FF2B5EF4-FFF2-40B4-BE49-F238E27FC236}">
                  <a16:creationId xmlns:a16="http://schemas.microsoft.com/office/drawing/2014/main" id="{C438E93F-0B75-A74E-B36C-61EAEDFDA7F3}"/>
                </a:ext>
              </a:extLst>
            </p:cNvPr>
            <p:cNvGrpSpPr>
              <a:grpSpLocks noChangeAspect="1"/>
            </p:cNvGrpSpPr>
            <p:nvPr/>
          </p:nvGrpSpPr>
          <p:grpSpPr>
            <a:xfrm>
              <a:off x="3689039" y="1327031"/>
              <a:ext cx="127703" cy="457200"/>
              <a:chOff x="2692399" y="2184397"/>
              <a:chExt cx="274320" cy="982134"/>
            </a:xfrm>
            <a:solidFill>
              <a:srgbClr val="00B0F0"/>
            </a:solidFill>
          </p:grpSpPr>
          <p:sp>
            <p:nvSpPr>
              <p:cNvPr id="251" name="Oval 250">
                <a:extLst>
                  <a:ext uri="{FF2B5EF4-FFF2-40B4-BE49-F238E27FC236}">
                    <a16:creationId xmlns:a16="http://schemas.microsoft.com/office/drawing/2014/main" id="{09D144F0-1287-F441-825A-EAE4D20D87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2" name="Rectangle 251">
                <a:extLst>
                  <a:ext uri="{FF2B5EF4-FFF2-40B4-BE49-F238E27FC236}">
                    <a16:creationId xmlns:a16="http://schemas.microsoft.com/office/drawing/2014/main" id="{2C3A11B7-5302-8443-8DC7-E565B65535E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3" name="Group 252">
              <a:extLst>
                <a:ext uri="{FF2B5EF4-FFF2-40B4-BE49-F238E27FC236}">
                  <a16:creationId xmlns:a16="http://schemas.microsoft.com/office/drawing/2014/main" id="{77A8A40B-0A8D-C44A-95E4-E5828A96D20B}"/>
                </a:ext>
              </a:extLst>
            </p:cNvPr>
            <p:cNvGrpSpPr>
              <a:grpSpLocks noChangeAspect="1"/>
            </p:cNvGrpSpPr>
            <p:nvPr/>
          </p:nvGrpSpPr>
          <p:grpSpPr>
            <a:xfrm>
              <a:off x="3901327" y="333897"/>
              <a:ext cx="127703" cy="457200"/>
              <a:chOff x="2692399" y="2184397"/>
              <a:chExt cx="274320" cy="982134"/>
            </a:xfrm>
            <a:solidFill>
              <a:srgbClr val="7030A0"/>
            </a:solidFill>
          </p:grpSpPr>
          <p:sp>
            <p:nvSpPr>
              <p:cNvPr id="254" name="Oval 253">
                <a:extLst>
                  <a:ext uri="{FF2B5EF4-FFF2-40B4-BE49-F238E27FC236}">
                    <a16:creationId xmlns:a16="http://schemas.microsoft.com/office/drawing/2014/main" id="{DAC5EAD1-574C-F04C-9C6C-896DE48C0B26}"/>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5" name="Rectangle 254">
                <a:extLst>
                  <a:ext uri="{FF2B5EF4-FFF2-40B4-BE49-F238E27FC236}">
                    <a16:creationId xmlns:a16="http://schemas.microsoft.com/office/drawing/2014/main" id="{911CC067-0610-D94B-8997-DE7AE3313AE7}"/>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6" name="Group 255">
              <a:extLst>
                <a:ext uri="{FF2B5EF4-FFF2-40B4-BE49-F238E27FC236}">
                  <a16:creationId xmlns:a16="http://schemas.microsoft.com/office/drawing/2014/main" id="{B6F95F19-0082-EC49-A209-79C70DE934E7}"/>
                </a:ext>
              </a:extLst>
            </p:cNvPr>
            <p:cNvGrpSpPr>
              <a:grpSpLocks noChangeAspect="1"/>
            </p:cNvGrpSpPr>
            <p:nvPr/>
          </p:nvGrpSpPr>
          <p:grpSpPr>
            <a:xfrm>
              <a:off x="4811931" y="1018088"/>
              <a:ext cx="127703" cy="457200"/>
              <a:chOff x="2692399" y="2184397"/>
              <a:chExt cx="274320" cy="982134"/>
            </a:xfrm>
            <a:solidFill>
              <a:srgbClr val="7030A0"/>
            </a:solidFill>
          </p:grpSpPr>
          <p:sp>
            <p:nvSpPr>
              <p:cNvPr id="257" name="Oval 256">
                <a:extLst>
                  <a:ext uri="{FF2B5EF4-FFF2-40B4-BE49-F238E27FC236}">
                    <a16:creationId xmlns:a16="http://schemas.microsoft.com/office/drawing/2014/main" id="{6F317E12-E3FE-3F4E-AA60-08ACC9C19E8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8" name="Rectangle 257">
                <a:extLst>
                  <a:ext uri="{FF2B5EF4-FFF2-40B4-BE49-F238E27FC236}">
                    <a16:creationId xmlns:a16="http://schemas.microsoft.com/office/drawing/2014/main" id="{BF44E7AF-02D8-814F-AE49-6317246856F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9" name="Group 258">
              <a:extLst>
                <a:ext uri="{FF2B5EF4-FFF2-40B4-BE49-F238E27FC236}">
                  <a16:creationId xmlns:a16="http://schemas.microsoft.com/office/drawing/2014/main" id="{FFACB981-E317-FD44-B57E-6F2ECEDFF0C2}"/>
                </a:ext>
              </a:extLst>
            </p:cNvPr>
            <p:cNvGrpSpPr>
              <a:grpSpLocks noChangeAspect="1"/>
            </p:cNvGrpSpPr>
            <p:nvPr/>
          </p:nvGrpSpPr>
          <p:grpSpPr>
            <a:xfrm>
              <a:off x="4557619" y="905697"/>
              <a:ext cx="127703" cy="457200"/>
              <a:chOff x="2692399" y="2184397"/>
              <a:chExt cx="274320" cy="982134"/>
            </a:xfrm>
            <a:solidFill>
              <a:srgbClr val="00B0F0"/>
            </a:solidFill>
          </p:grpSpPr>
          <p:sp>
            <p:nvSpPr>
              <p:cNvPr id="260" name="Oval 259">
                <a:extLst>
                  <a:ext uri="{FF2B5EF4-FFF2-40B4-BE49-F238E27FC236}">
                    <a16:creationId xmlns:a16="http://schemas.microsoft.com/office/drawing/2014/main" id="{BAD0A872-4ECA-564A-86C4-0FE7A99BD53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1" name="Rectangle 260">
                <a:extLst>
                  <a:ext uri="{FF2B5EF4-FFF2-40B4-BE49-F238E27FC236}">
                    <a16:creationId xmlns:a16="http://schemas.microsoft.com/office/drawing/2014/main" id="{E0AA2E3D-0A08-CC43-8090-BF5DE6037EC8}"/>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2" name="Group 261">
              <a:extLst>
                <a:ext uri="{FF2B5EF4-FFF2-40B4-BE49-F238E27FC236}">
                  <a16:creationId xmlns:a16="http://schemas.microsoft.com/office/drawing/2014/main" id="{4165EEAB-A4DC-BC42-8B8D-A21B6470DF81}"/>
                </a:ext>
              </a:extLst>
            </p:cNvPr>
            <p:cNvGrpSpPr>
              <a:grpSpLocks noChangeAspect="1"/>
            </p:cNvGrpSpPr>
            <p:nvPr/>
          </p:nvGrpSpPr>
          <p:grpSpPr>
            <a:xfrm>
              <a:off x="4519598" y="1443332"/>
              <a:ext cx="127703" cy="457200"/>
              <a:chOff x="2692399" y="2184397"/>
              <a:chExt cx="274320" cy="982134"/>
            </a:xfrm>
            <a:solidFill>
              <a:srgbClr val="7030A0"/>
            </a:solidFill>
          </p:grpSpPr>
          <p:sp>
            <p:nvSpPr>
              <p:cNvPr id="263" name="Oval 262">
                <a:extLst>
                  <a:ext uri="{FF2B5EF4-FFF2-40B4-BE49-F238E27FC236}">
                    <a16:creationId xmlns:a16="http://schemas.microsoft.com/office/drawing/2014/main" id="{17737E6F-C8CA-3142-9AE8-CF2AB8924C7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4" name="Rectangle 263">
                <a:extLst>
                  <a:ext uri="{FF2B5EF4-FFF2-40B4-BE49-F238E27FC236}">
                    <a16:creationId xmlns:a16="http://schemas.microsoft.com/office/drawing/2014/main" id="{86EE2CA1-236E-274B-A09D-7A7F0054F6D8}"/>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5" name="Group 264">
              <a:extLst>
                <a:ext uri="{FF2B5EF4-FFF2-40B4-BE49-F238E27FC236}">
                  <a16:creationId xmlns:a16="http://schemas.microsoft.com/office/drawing/2014/main" id="{529628D2-7BD5-8A44-9BCC-948EB5B9E631}"/>
                </a:ext>
              </a:extLst>
            </p:cNvPr>
            <p:cNvGrpSpPr>
              <a:grpSpLocks noChangeAspect="1"/>
            </p:cNvGrpSpPr>
            <p:nvPr/>
          </p:nvGrpSpPr>
          <p:grpSpPr>
            <a:xfrm>
              <a:off x="3338585" y="1805125"/>
              <a:ext cx="127703" cy="457200"/>
              <a:chOff x="2692399" y="2184397"/>
              <a:chExt cx="274320" cy="982134"/>
            </a:xfrm>
            <a:solidFill>
              <a:srgbClr val="7030A0"/>
            </a:solidFill>
          </p:grpSpPr>
          <p:sp>
            <p:nvSpPr>
              <p:cNvPr id="266" name="Oval 265">
                <a:extLst>
                  <a:ext uri="{FF2B5EF4-FFF2-40B4-BE49-F238E27FC236}">
                    <a16:creationId xmlns:a16="http://schemas.microsoft.com/office/drawing/2014/main" id="{33AEF91D-E192-EB44-B62F-525C475B2C9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7" name="Rectangle 266">
                <a:extLst>
                  <a:ext uri="{FF2B5EF4-FFF2-40B4-BE49-F238E27FC236}">
                    <a16:creationId xmlns:a16="http://schemas.microsoft.com/office/drawing/2014/main" id="{C77C3BD8-2A0C-0341-8B5D-0138907F79D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8" name="Group 267">
              <a:extLst>
                <a:ext uri="{FF2B5EF4-FFF2-40B4-BE49-F238E27FC236}">
                  <a16:creationId xmlns:a16="http://schemas.microsoft.com/office/drawing/2014/main" id="{E22E6DFD-A903-6F44-8B6F-CA7016553725}"/>
                </a:ext>
              </a:extLst>
            </p:cNvPr>
            <p:cNvGrpSpPr>
              <a:grpSpLocks noChangeAspect="1"/>
            </p:cNvGrpSpPr>
            <p:nvPr/>
          </p:nvGrpSpPr>
          <p:grpSpPr>
            <a:xfrm>
              <a:off x="4216786" y="1883702"/>
              <a:ext cx="127703" cy="457200"/>
              <a:chOff x="2692399" y="2184397"/>
              <a:chExt cx="274320" cy="982134"/>
            </a:xfrm>
            <a:solidFill>
              <a:srgbClr val="00B0F0"/>
            </a:solidFill>
          </p:grpSpPr>
          <p:sp>
            <p:nvSpPr>
              <p:cNvPr id="269" name="Oval 268">
                <a:extLst>
                  <a:ext uri="{FF2B5EF4-FFF2-40B4-BE49-F238E27FC236}">
                    <a16:creationId xmlns:a16="http://schemas.microsoft.com/office/drawing/2014/main" id="{2068357C-42A2-AA46-BBE0-BF1F9AACA69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0" name="Rectangle 269">
                <a:extLst>
                  <a:ext uri="{FF2B5EF4-FFF2-40B4-BE49-F238E27FC236}">
                    <a16:creationId xmlns:a16="http://schemas.microsoft.com/office/drawing/2014/main" id="{92501F39-5333-6349-B719-7652BD1B4197}"/>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71" name="Group 270">
              <a:extLst>
                <a:ext uri="{FF2B5EF4-FFF2-40B4-BE49-F238E27FC236}">
                  <a16:creationId xmlns:a16="http://schemas.microsoft.com/office/drawing/2014/main" id="{75C88757-BC8D-2746-B08D-4C3525DA0FE6}"/>
                </a:ext>
              </a:extLst>
            </p:cNvPr>
            <p:cNvGrpSpPr>
              <a:grpSpLocks noChangeAspect="1"/>
            </p:cNvGrpSpPr>
            <p:nvPr/>
          </p:nvGrpSpPr>
          <p:grpSpPr>
            <a:xfrm>
              <a:off x="4254915" y="487123"/>
              <a:ext cx="127703" cy="457200"/>
              <a:chOff x="2692399" y="2184397"/>
              <a:chExt cx="274320" cy="982134"/>
            </a:xfrm>
            <a:solidFill>
              <a:srgbClr val="00B0F0"/>
            </a:solidFill>
          </p:grpSpPr>
          <p:sp>
            <p:nvSpPr>
              <p:cNvPr id="272" name="Oval 271">
                <a:extLst>
                  <a:ext uri="{FF2B5EF4-FFF2-40B4-BE49-F238E27FC236}">
                    <a16:creationId xmlns:a16="http://schemas.microsoft.com/office/drawing/2014/main" id="{B02F5F04-B7EA-004B-9D8D-786F8B40C16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3" name="Rectangle 272">
                <a:extLst>
                  <a:ext uri="{FF2B5EF4-FFF2-40B4-BE49-F238E27FC236}">
                    <a16:creationId xmlns:a16="http://schemas.microsoft.com/office/drawing/2014/main" id="{5591DA4B-1B59-5E45-A145-B4D453B9F86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74" name="Group 273">
              <a:extLst>
                <a:ext uri="{FF2B5EF4-FFF2-40B4-BE49-F238E27FC236}">
                  <a16:creationId xmlns:a16="http://schemas.microsoft.com/office/drawing/2014/main" id="{1AA48640-8ADD-EA42-8622-42F693F2028F}"/>
                </a:ext>
              </a:extLst>
            </p:cNvPr>
            <p:cNvGrpSpPr>
              <a:grpSpLocks noChangeAspect="1"/>
            </p:cNvGrpSpPr>
            <p:nvPr/>
          </p:nvGrpSpPr>
          <p:grpSpPr>
            <a:xfrm>
              <a:off x="3831068" y="1894025"/>
              <a:ext cx="127703" cy="457200"/>
              <a:chOff x="2692399" y="2184397"/>
              <a:chExt cx="274320" cy="982134"/>
            </a:xfrm>
            <a:solidFill>
              <a:srgbClr val="00B0F0"/>
            </a:solidFill>
          </p:grpSpPr>
          <p:sp>
            <p:nvSpPr>
              <p:cNvPr id="275" name="Oval 274">
                <a:extLst>
                  <a:ext uri="{FF2B5EF4-FFF2-40B4-BE49-F238E27FC236}">
                    <a16:creationId xmlns:a16="http://schemas.microsoft.com/office/drawing/2014/main" id="{464C4086-8848-B549-8261-372DDCA2DE7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6" name="Rectangle 275">
                <a:extLst>
                  <a:ext uri="{FF2B5EF4-FFF2-40B4-BE49-F238E27FC236}">
                    <a16:creationId xmlns:a16="http://schemas.microsoft.com/office/drawing/2014/main" id="{D2E597B7-FF8C-644A-8D76-38B64DA81A6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nvGrpSpPr>
          <p:cNvPr id="370" name="Group 369">
            <a:extLst>
              <a:ext uri="{FF2B5EF4-FFF2-40B4-BE49-F238E27FC236}">
                <a16:creationId xmlns:a16="http://schemas.microsoft.com/office/drawing/2014/main" id="{EA3CD4FB-74A1-F14F-8C2D-3B10426AB894}"/>
              </a:ext>
            </a:extLst>
          </p:cNvPr>
          <p:cNvGrpSpPr/>
          <p:nvPr/>
        </p:nvGrpSpPr>
        <p:grpSpPr>
          <a:xfrm>
            <a:off x="7230593" y="398495"/>
            <a:ext cx="1200150" cy="1200150"/>
            <a:chOff x="9704448" y="300332"/>
            <a:chExt cx="2286000" cy="2286000"/>
          </a:xfrm>
        </p:grpSpPr>
        <p:sp>
          <p:nvSpPr>
            <p:cNvPr id="277" name="Oval 276">
              <a:extLst>
                <a:ext uri="{FF2B5EF4-FFF2-40B4-BE49-F238E27FC236}">
                  <a16:creationId xmlns:a16="http://schemas.microsoft.com/office/drawing/2014/main" id="{B63D4DFF-8A29-A84F-9B8C-2B0119740335}"/>
                </a:ext>
              </a:extLst>
            </p:cNvPr>
            <p:cNvSpPr/>
            <p:nvPr/>
          </p:nvSpPr>
          <p:spPr bwMode="auto">
            <a:xfrm>
              <a:off x="9704448" y="300332"/>
              <a:ext cx="2286000" cy="2286000"/>
            </a:xfrm>
            <a:prstGeom prst="ellipse">
              <a:avLst/>
            </a:prstGeom>
            <a:noFill/>
            <a:ln w="76200" cap="flat" cmpd="sng" algn="ctr">
              <a:solidFill>
                <a:srgbClr val="FF2F9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nvGrpSpPr>
            <p:cNvPr id="368" name="Group 367">
              <a:extLst>
                <a:ext uri="{FF2B5EF4-FFF2-40B4-BE49-F238E27FC236}">
                  <a16:creationId xmlns:a16="http://schemas.microsoft.com/office/drawing/2014/main" id="{C03EAC67-4672-5244-B843-522978C79E39}"/>
                </a:ext>
              </a:extLst>
            </p:cNvPr>
            <p:cNvGrpSpPr/>
            <p:nvPr/>
          </p:nvGrpSpPr>
          <p:grpSpPr>
            <a:xfrm>
              <a:off x="9856398" y="422438"/>
              <a:ext cx="1962067" cy="2017328"/>
              <a:chOff x="9856398" y="422438"/>
              <a:chExt cx="1962067" cy="2017328"/>
            </a:xfrm>
          </p:grpSpPr>
          <p:grpSp>
            <p:nvGrpSpPr>
              <p:cNvPr id="278" name="Group 277">
                <a:extLst>
                  <a:ext uri="{FF2B5EF4-FFF2-40B4-BE49-F238E27FC236}">
                    <a16:creationId xmlns:a16="http://schemas.microsoft.com/office/drawing/2014/main" id="{8BE51038-5750-F549-9741-4EC5B4AD772B}"/>
                  </a:ext>
                </a:extLst>
              </p:cNvPr>
              <p:cNvGrpSpPr>
                <a:grpSpLocks noChangeAspect="1"/>
              </p:cNvGrpSpPr>
              <p:nvPr/>
            </p:nvGrpSpPr>
            <p:grpSpPr>
              <a:xfrm>
                <a:off x="9856398" y="930388"/>
                <a:ext cx="127703" cy="457200"/>
                <a:chOff x="2692399" y="2184397"/>
                <a:chExt cx="274320" cy="982134"/>
              </a:xfrm>
              <a:solidFill>
                <a:srgbClr val="7030A0"/>
              </a:solidFill>
            </p:grpSpPr>
            <p:sp>
              <p:nvSpPr>
                <p:cNvPr id="279" name="Oval 278">
                  <a:extLst>
                    <a:ext uri="{FF2B5EF4-FFF2-40B4-BE49-F238E27FC236}">
                      <a16:creationId xmlns:a16="http://schemas.microsoft.com/office/drawing/2014/main" id="{9E2AEE80-2256-764D-B67E-18BFD5417AC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0" name="Rectangle 279">
                  <a:extLst>
                    <a:ext uri="{FF2B5EF4-FFF2-40B4-BE49-F238E27FC236}">
                      <a16:creationId xmlns:a16="http://schemas.microsoft.com/office/drawing/2014/main" id="{3383A7C1-FDF1-EA42-8D1B-CE91FD61670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1" name="Group 280">
                <a:extLst>
                  <a:ext uri="{FF2B5EF4-FFF2-40B4-BE49-F238E27FC236}">
                    <a16:creationId xmlns:a16="http://schemas.microsoft.com/office/drawing/2014/main" id="{9F5AED9F-2FE6-324C-A0BE-96508417F058}"/>
                  </a:ext>
                </a:extLst>
              </p:cNvPr>
              <p:cNvGrpSpPr>
                <a:grpSpLocks noChangeAspect="1"/>
              </p:cNvGrpSpPr>
              <p:nvPr/>
            </p:nvGrpSpPr>
            <p:grpSpPr>
              <a:xfrm>
                <a:off x="10084921" y="702576"/>
                <a:ext cx="127703" cy="457200"/>
                <a:chOff x="2692399" y="2184397"/>
                <a:chExt cx="274320" cy="982134"/>
              </a:xfrm>
              <a:solidFill>
                <a:srgbClr val="00B0F0"/>
              </a:solidFill>
            </p:grpSpPr>
            <p:sp>
              <p:nvSpPr>
                <p:cNvPr id="282" name="Oval 281">
                  <a:extLst>
                    <a:ext uri="{FF2B5EF4-FFF2-40B4-BE49-F238E27FC236}">
                      <a16:creationId xmlns:a16="http://schemas.microsoft.com/office/drawing/2014/main" id="{5BBFA484-DD04-D84F-9873-8307D08A3D6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3" name="Rectangle 282">
                  <a:extLst>
                    <a:ext uri="{FF2B5EF4-FFF2-40B4-BE49-F238E27FC236}">
                      <a16:creationId xmlns:a16="http://schemas.microsoft.com/office/drawing/2014/main" id="{572F311F-97F1-8B49-9B85-454C3477BA2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4" name="Group 283">
                <a:extLst>
                  <a:ext uri="{FF2B5EF4-FFF2-40B4-BE49-F238E27FC236}">
                    <a16:creationId xmlns:a16="http://schemas.microsoft.com/office/drawing/2014/main" id="{A605C683-0DCD-2B40-AFED-FFDD381209BE}"/>
                  </a:ext>
                </a:extLst>
              </p:cNvPr>
              <p:cNvGrpSpPr>
                <a:grpSpLocks noChangeAspect="1"/>
              </p:cNvGrpSpPr>
              <p:nvPr/>
            </p:nvGrpSpPr>
            <p:grpSpPr>
              <a:xfrm>
                <a:off x="10271507" y="1211615"/>
                <a:ext cx="127703" cy="457200"/>
                <a:chOff x="2692399" y="2184397"/>
                <a:chExt cx="274320" cy="982134"/>
              </a:xfrm>
              <a:solidFill>
                <a:srgbClr val="7030A0"/>
              </a:solidFill>
            </p:grpSpPr>
            <p:sp>
              <p:nvSpPr>
                <p:cNvPr id="285" name="Oval 284">
                  <a:extLst>
                    <a:ext uri="{FF2B5EF4-FFF2-40B4-BE49-F238E27FC236}">
                      <a16:creationId xmlns:a16="http://schemas.microsoft.com/office/drawing/2014/main" id="{15D799CB-4216-734B-88BC-FEBFE72EE082}"/>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6" name="Rectangle 285">
                  <a:extLst>
                    <a:ext uri="{FF2B5EF4-FFF2-40B4-BE49-F238E27FC236}">
                      <a16:creationId xmlns:a16="http://schemas.microsoft.com/office/drawing/2014/main" id="{15C1B08C-0C66-5B4A-9319-D5C0A85B3BB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7" name="Group 286">
                <a:extLst>
                  <a:ext uri="{FF2B5EF4-FFF2-40B4-BE49-F238E27FC236}">
                    <a16:creationId xmlns:a16="http://schemas.microsoft.com/office/drawing/2014/main" id="{81BD1D63-0E49-404A-99DE-1ABC1F00F9CD}"/>
                  </a:ext>
                </a:extLst>
              </p:cNvPr>
              <p:cNvGrpSpPr>
                <a:grpSpLocks noChangeAspect="1"/>
              </p:cNvGrpSpPr>
              <p:nvPr/>
            </p:nvGrpSpPr>
            <p:grpSpPr>
              <a:xfrm>
                <a:off x="10835339" y="994238"/>
                <a:ext cx="127703" cy="457200"/>
                <a:chOff x="2692399" y="2184397"/>
                <a:chExt cx="274320" cy="982134"/>
              </a:xfrm>
              <a:solidFill>
                <a:srgbClr val="7030A0"/>
              </a:solidFill>
            </p:grpSpPr>
            <p:sp>
              <p:nvSpPr>
                <p:cNvPr id="288" name="Oval 287">
                  <a:extLst>
                    <a:ext uri="{FF2B5EF4-FFF2-40B4-BE49-F238E27FC236}">
                      <a16:creationId xmlns:a16="http://schemas.microsoft.com/office/drawing/2014/main" id="{B21A32F7-1F5C-F042-9339-99E71FCC34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9" name="Rectangle 288">
                  <a:extLst>
                    <a:ext uri="{FF2B5EF4-FFF2-40B4-BE49-F238E27FC236}">
                      <a16:creationId xmlns:a16="http://schemas.microsoft.com/office/drawing/2014/main" id="{ECD1327E-3986-C84C-BFAD-30236E8F621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0" name="Group 289">
                <a:extLst>
                  <a:ext uri="{FF2B5EF4-FFF2-40B4-BE49-F238E27FC236}">
                    <a16:creationId xmlns:a16="http://schemas.microsoft.com/office/drawing/2014/main" id="{82447916-06FD-B94A-88E4-79AF95415078}"/>
                  </a:ext>
                </a:extLst>
              </p:cNvPr>
              <p:cNvGrpSpPr>
                <a:grpSpLocks noChangeAspect="1"/>
              </p:cNvGrpSpPr>
              <p:nvPr/>
            </p:nvGrpSpPr>
            <p:grpSpPr>
              <a:xfrm>
                <a:off x="11148810" y="1235188"/>
                <a:ext cx="127703" cy="457200"/>
                <a:chOff x="2692399" y="2184397"/>
                <a:chExt cx="274320" cy="982134"/>
              </a:xfrm>
              <a:solidFill>
                <a:srgbClr val="00B0F0"/>
              </a:solidFill>
            </p:grpSpPr>
            <p:sp>
              <p:nvSpPr>
                <p:cNvPr id="291" name="Oval 290">
                  <a:extLst>
                    <a:ext uri="{FF2B5EF4-FFF2-40B4-BE49-F238E27FC236}">
                      <a16:creationId xmlns:a16="http://schemas.microsoft.com/office/drawing/2014/main" id="{D7E40B4E-0A34-BC40-9A9A-AE6E3940073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2" name="Rectangle 291">
                  <a:extLst>
                    <a:ext uri="{FF2B5EF4-FFF2-40B4-BE49-F238E27FC236}">
                      <a16:creationId xmlns:a16="http://schemas.microsoft.com/office/drawing/2014/main" id="{10C522EB-C2EF-F94D-BC71-DF5E6917CD13}"/>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3" name="Group 292">
                <a:extLst>
                  <a:ext uri="{FF2B5EF4-FFF2-40B4-BE49-F238E27FC236}">
                    <a16:creationId xmlns:a16="http://schemas.microsoft.com/office/drawing/2014/main" id="{8FBA095B-C493-7345-A4C6-4817E5A0DBB3}"/>
                  </a:ext>
                </a:extLst>
              </p:cNvPr>
              <p:cNvGrpSpPr>
                <a:grpSpLocks noChangeAspect="1"/>
              </p:cNvGrpSpPr>
              <p:nvPr/>
            </p:nvGrpSpPr>
            <p:grpSpPr>
              <a:xfrm>
                <a:off x="10881341" y="1554515"/>
                <a:ext cx="127703" cy="457200"/>
                <a:chOff x="2692399" y="2184397"/>
                <a:chExt cx="274320" cy="982134"/>
              </a:xfrm>
              <a:solidFill>
                <a:srgbClr val="7030A0"/>
              </a:solidFill>
            </p:grpSpPr>
            <p:sp>
              <p:nvSpPr>
                <p:cNvPr id="294" name="Oval 293">
                  <a:extLst>
                    <a:ext uri="{FF2B5EF4-FFF2-40B4-BE49-F238E27FC236}">
                      <a16:creationId xmlns:a16="http://schemas.microsoft.com/office/drawing/2014/main" id="{8BA4E546-7EDE-F348-95A9-4C79BF5994A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5" name="Rectangle 294">
                  <a:extLst>
                    <a:ext uri="{FF2B5EF4-FFF2-40B4-BE49-F238E27FC236}">
                      <a16:creationId xmlns:a16="http://schemas.microsoft.com/office/drawing/2014/main" id="{A83B469B-CA6C-744A-8C28-5DED65307C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6" name="Group 295">
                <a:extLst>
                  <a:ext uri="{FF2B5EF4-FFF2-40B4-BE49-F238E27FC236}">
                    <a16:creationId xmlns:a16="http://schemas.microsoft.com/office/drawing/2014/main" id="{842F476A-A256-034D-A0E5-54668EFA381B}"/>
                  </a:ext>
                </a:extLst>
              </p:cNvPr>
              <p:cNvGrpSpPr>
                <a:grpSpLocks noChangeAspect="1"/>
              </p:cNvGrpSpPr>
              <p:nvPr/>
            </p:nvGrpSpPr>
            <p:grpSpPr>
              <a:xfrm>
                <a:off x="10010580" y="1492007"/>
                <a:ext cx="127703" cy="457200"/>
                <a:chOff x="2692399" y="2184397"/>
                <a:chExt cx="274320" cy="982134"/>
              </a:xfrm>
              <a:solidFill>
                <a:srgbClr val="00B0F0"/>
              </a:solidFill>
            </p:grpSpPr>
            <p:sp>
              <p:nvSpPr>
                <p:cNvPr id="297" name="Oval 296">
                  <a:extLst>
                    <a:ext uri="{FF2B5EF4-FFF2-40B4-BE49-F238E27FC236}">
                      <a16:creationId xmlns:a16="http://schemas.microsoft.com/office/drawing/2014/main" id="{624F2C65-9127-F948-B309-9C10892CE2D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8" name="Rectangle 297">
                  <a:extLst>
                    <a:ext uri="{FF2B5EF4-FFF2-40B4-BE49-F238E27FC236}">
                      <a16:creationId xmlns:a16="http://schemas.microsoft.com/office/drawing/2014/main" id="{21544F0B-86F5-5B44-9910-5BEB936D95A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9" name="Group 298">
                <a:extLst>
                  <a:ext uri="{FF2B5EF4-FFF2-40B4-BE49-F238E27FC236}">
                    <a16:creationId xmlns:a16="http://schemas.microsoft.com/office/drawing/2014/main" id="{66185B9B-88F0-6744-9AC6-749B495B4133}"/>
                  </a:ext>
                </a:extLst>
              </p:cNvPr>
              <p:cNvGrpSpPr>
                <a:grpSpLocks noChangeAspect="1"/>
              </p:cNvGrpSpPr>
              <p:nvPr/>
            </p:nvGrpSpPr>
            <p:grpSpPr>
              <a:xfrm>
                <a:off x="10301249" y="523209"/>
                <a:ext cx="127703" cy="457201"/>
                <a:chOff x="2692399" y="2184397"/>
                <a:chExt cx="274320" cy="982137"/>
              </a:xfrm>
              <a:solidFill>
                <a:srgbClr val="7030A0"/>
              </a:solidFill>
            </p:grpSpPr>
            <p:sp>
              <p:nvSpPr>
                <p:cNvPr id="300" name="Oval 299">
                  <a:extLst>
                    <a:ext uri="{FF2B5EF4-FFF2-40B4-BE49-F238E27FC236}">
                      <a16:creationId xmlns:a16="http://schemas.microsoft.com/office/drawing/2014/main" id="{12DDC933-4163-4642-8571-3843B6CCA3C2}"/>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1" name="Rectangle 300">
                  <a:extLst>
                    <a:ext uri="{FF2B5EF4-FFF2-40B4-BE49-F238E27FC236}">
                      <a16:creationId xmlns:a16="http://schemas.microsoft.com/office/drawing/2014/main" id="{8FA15BF2-4820-9F42-AC6C-A74557AA749F}"/>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2" name="Group 301">
                <a:extLst>
                  <a:ext uri="{FF2B5EF4-FFF2-40B4-BE49-F238E27FC236}">
                    <a16:creationId xmlns:a16="http://schemas.microsoft.com/office/drawing/2014/main" id="{67E0AFD4-D1EA-2147-B993-DC582D6DD665}"/>
                  </a:ext>
                </a:extLst>
              </p:cNvPr>
              <p:cNvGrpSpPr>
                <a:grpSpLocks noChangeAspect="1"/>
              </p:cNvGrpSpPr>
              <p:nvPr/>
            </p:nvGrpSpPr>
            <p:grpSpPr>
              <a:xfrm>
                <a:off x="10552439" y="638726"/>
                <a:ext cx="127703" cy="457200"/>
                <a:chOff x="2692399" y="2184397"/>
                <a:chExt cx="274320" cy="982134"/>
              </a:xfrm>
              <a:solidFill>
                <a:srgbClr val="00B0F0"/>
              </a:solidFill>
            </p:grpSpPr>
            <p:sp>
              <p:nvSpPr>
                <p:cNvPr id="303" name="Oval 302">
                  <a:extLst>
                    <a:ext uri="{FF2B5EF4-FFF2-40B4-BE49-F238E27FC236}">
                      <a16:creationId xmlns:a16="http://schemas.microsoft.com/office/drawing/2014/main" id="{746B715F-0F50-854D-8B71-C1083D3614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4" name="Rectangle 303">
                  <a:extLst>
                    <a:ext uri="{FF2B5EF4-FFF2-40B4-BE49-F238E27FC236}">
                      <a16:creationId xmlns:a16="http://schemas.microsoft.com/office/drawing/2014/main" id="{B3004809-EF52-7E4F-8FB3-41391000766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5" name="Group 304">
                <a:extLst>
                  <a:ext uri="{FF2B5EF4-FFF2-40B4-BE49-F238E27FC236}">
                    <a16:creationId xmlns:a16="http://schemas.microsoft.com/office/drawing/2014/main" id="{5C629D92-702F-3844-8F43-E9FF9E17B044}"/>
                  </a:ext>
                </a:extLst>
              </p:cNvPr>
              <p:cNvGrpSpPr>
                <a:grpSpLocks noChangeAspect="1"/>
              </p:cNvGrpSpPr>
              <p:nvPr/>
            </p:nvGrpSpPr>
            <p:grpSpPr>
              <a:xfrm>
                <a:off x="10567870" y="1415572"/>
                <a:ext cx="127703" cy="457200"/>
                <a:chOff x="2692399" y="2184397"/>
                <a:chExt cx="274320" cy="982134"/>
              </a:xfrm>
              <a:solidFill>
                <a:srgbClr val="00B0F0"/>
              </a:solidFill>
            </p:grpSpPr>
            <p:sp>
              <p:nvSpPr>
                <p:cNvPr id="306" name="Oval 305">
                  <a:extLst>
                    <a:ext uri="{FF2B5EF4-FFF2-40B4-BE49-F238E27FC236}">
                      <a16:creationId xmlns:a16="http://schemas.microsoft.com/office/drawing/2014/main" id="{843F9458-7525-EE49-9E40-1B25BF9071D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7" name="Rectangle 306">
                  <a:extLst>
                    <a:ext uri="{FF2B5EF4-FFF2-40B4-BE49-F238E27FC236}">
                      <a16:creationId xmlns:a16="http://schemas.microsoft.com/office/drawing/2014/main" id="{52D26AD7-F667-0B4F-ADCB-3EB3511F917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8" name="Group 307">
                <a:extLst>
                  <a:ext uri="{FF2B5EF4-FFF2-40B4-BE49-F238E27FC236}">
                    <a16:creationId xmlns:a16="http://schemas.microsoft.com/office/drawing/2014/main" id="{308C4BE0-F79A-2B40-BD80-21E7E6CF3776}"/>
                  </a:ext>
                </a:extLst>
              </p:cNvPr>
              <p:cNvGrpSpPr>
                <a:grpSpLocks noChangeAspect="1"/>
              </p:cNvGrpSpPr>
              <p:nvPr/>
            </p:nvGrpSpPr>
            <p:grpSpPr>
              <a:xfrm>
                <a:off x="10780158" y="422438"/>
                <a:ext cx="127703" cy="457200"/>
                <a:chOff x="2692399" y="2184397"/>
                <a:chExt cx="274320" cy="982134"/>
              </a:xfrm>
              <a:solidFill>
                <a:srgbClr val="7030A0"/>
              </a:solidFill>
            </p:grpSpPr>
            <p:sp>
              <p:nvSpPr>
                <p:cNvPr id="309" name="Oval 308">
                  <a:extLst>
                    <a:ext uri="{FF2B5EF4-FFF2-40B4-BE49-F238E27FC236}">
                      <a16:creationId xmlns:a16="http://schemas.microsoft.com/office/drawing/2014/main" id="{C9D673D9-A924-5B4B-B7CC-A041969FC003}"/>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0" name="Rectangle 309">
                  <a:extLst>
                    <a:ext uri="{FF2B5EF4-FFF2-40B4-BE49-F238E27FC236}">
                      <a16:creationId xmlns:a16="http://schemas.microsoft.com/office/drawing/2014/main" id="{39D707D2-445E-9541-B76B-7DCED3BBD99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1" name="Group 310">
                <a:extLst>
                  <a:ext uri="{FF2B5EF4-FFF2-40B4-BE49-F238E27FC236}">
                    <a16:creationId xmlns:a16="http://schemas.microsoft.com/office/drawing/2014/main" id="{58B21B8B-BAC7-BC45-A3DF-9A142BAB9F13}"/>
                  </a:ext>
                </a:extLst>
              </p:cNvPr>
              <p:cNvGrpSpPr>
                <a:grpSpLocks noChangeAspect="1"/>
              </p:cNvGrpSpPr>
              <p:nvPr/>
            </p:nvGrpSpPr>
            <p:grpSpPr>
              <a:xfrm>
                <a:off x="11690762" y="1106629"/>
                <a:ext cx="127703" cy="457200"/>
                <a:chOff x="2692399" y="2184397"/>
                <a:chExt cx="274320" cy="982134"/>
              </a:xfrm>
              <a:solidFill>
                <a:srgbClr val="7030A0"/>
              </a:solidFill>
            </p:grpSpPr>
            <p:sp>
              <p:nvSpPr>
                <p:cNvPr id="312" name="Oval 311">
                  <a:extLst>
                    <a:ext uri="{FF2B5EF4-FFF2-40B4-BE49-F238E27FC236}">
                      <a16:creationId xmlns:a16="http://schemas.microsoft.com/office/drawing/2014/main" id="{67DDD5D7-7DE2-2F49-B00E-CCC149B7E7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3" name="Rectangle 312">
                  <a:extLst>
                    <a:ext uri="{FF2B5EF4-FFF2-40B4-BE49-F238E27FC236}">
                      <a16:creationId xmlns:a16="http://schemas.microsoft.com/office/drawing/2014/main" id="{EBDE30F7-E975-1642-B0FC-E1D4FC2EBD2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4" name="Group 313">
                <a:extLst>
                  <a:ext uri="{FF2B5EF4-FFF2-40B4-BE49-F238E27FC236}">
                    <a16:creationId xmlns:a16="http://schemas.microsoft.com/office/drawing/2014/main" id="{41FB1AF9-A305-034B-8C36-95511D5FA6C3}"/>
                  </a:ext>
                </a:extLst>
              </p:cNvPr>
              <p:cNvGrpSpPr>
                <a:grpSpLocks noChangeAspect="1"/>
              </p:cNvGrpSpPr>
              <p:nvPr/>
            </p:nvGrpSpPr>
            <p:grpSpPr>
              <a:xfrm>
                <a:off x="11436450" y="994238"/>
                <a:ext cx="127703" cy="457200"/>
                <a:chOff x="2692399" y="2184397"/>
                <a:chExt cx="274320" cy="982134"/>
              </a:xfrm>
              <a:solidFill>
                <a:srgbClr val="00B0F0"/>
              </a:solidFill>
            </p:grpSpPr>
            <p:sp>
              <p:nvSpPr>
                <p:cNvPr id="315" name="Oval 314">
                  <a:extLst>
                    <a:ext uri="{FF2B5EF4-FFF2-40B4-BE49-F238E27FC236}">
                      <a16:creationId xmlns:a16="http://schemas.microsoft.com/office/drawing/2014/main" id="{7C0DF4EA-0CCE-5F45-B5E5-DB336484989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6" name="Rectangle 315">
                  <a:extLst>
                    <a:ext uri="{FF2B5EF4-FFF2-40B4-BE49-F238E27FC236}">
                      <a16:creationId xmlns:a16="http://schemas.microsoft.com/office/drawing/2014/main" id="{083FEBE5-4E43-DD4A-B3D5-E0A93F4375F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7" name="Group 316">
                <a:extLst>
                  <a:ext uri="{FF2B5EF4-FFF2-40B4-BE49-F238E27FC236}">
                    <a16:creationId xmlns:a16="http://schemas.microsoft.com/office/drawing/2014/main" id="{27DA7539-B2EB-B947-A733-472178A1B712}"/>
                  </a:ext>
                </a:extLst>
              </p:cNvPr>
              <p:cNvGrpSpPr>
                <a:grpSpLocks noChangeAspect="1"/>
              </p:cNvGrpSpPr>
              <p:nvPr/>
            </p:nvGrpSpPr>
            <p:grpSpPr>
              <a:xfrm>
                <a:off x="11398429" y="1531873"/>
                <a:ext cx="127703" cy="457200"/>
                <a:chOff x="2692399" y="2184397"/>
                <a:chExt cx="274320" cy="982134"/>
              </a:xfrm>
              <a:solidFill>
                <a:srgbClr val="7030A0"/>
              </a:solidFill>
            </p:grpSpPr>
            <p:sp>
              <p:nvSpPr>
                <p:cNvPr id="318" name="Oval 317">
                  <a:extLst>
                    <a:ext uri="{FF2B5EF4-FFF2-40B4-BE49-F238E27FC236}">
                      <a16:creationId xmlns:a16="http://schemas.microsoft.com/office/drawing/2014/main" id="{990852E8-B9B5-744F-8C0E-E5227B4BAB3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9" name="Rectangle 318">
                  <a:extLst>
                    <a:ext uri="{FF2B5EF4-FFF2-40B4-BE49-F238E27FC236}">
                      <a16:creationId xmlns:a16="http://schemas.microsoft.com/office/drawing/2014/main" id="{126A031B-42D6-4C4D-BA65-2587DC77621C}"/>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0" name="Group 319">
                <a:extLst>
                  <a:ext uri="{FF2B5EF4-FFF2-40B4-BE49-F238E27FC236}">
                    <a16:creationId xmlns:a16="http://schemas.microsoft.com/office/drawing/2014/main" id="{916E86E9-3D4E-BF42-8CE3-37937F70CA0A}"/>
                  </a:ext>
                </a:extLst>
              </p:cNvPr>
              <p:cNvGrpSpPr>
                <a:grpSpLocks noChangeAspect="1"/>
              </p:cNvGrpSpPr>
              <p:nvPr/>
            </p:nvGrpSpPr>
            <p:grpSpPr>
              <a:xfrm>
                <a:off x="10217416" y="1893666"/>
                <a:ext cx="127703" cy="457200"/>
                <a:chOff x="2692399" y="2184397"/>
                <a:chExt cx="274320" cy="982134"/>
              </a:xfrm>
              <a:solidFill>
                <a:srgbClr val="7030A0"/>
              </a:solidFill>
            </p:grpSpPr>
            <p:sp>
              <p:nvSpPr>
                <p:cNvPr id="321" name="Oval 320">
                  <a:extLst>
                    <a:ext uri="{FF2B5EF4-FFF2-40B4-BE49-F238E27FC236}">
                      <a16:creationId xmlns:a16="http://schemas.microsoft.com/office/drawing/2014/main" id="{EB5BC8EF-5113-514D-8EE7-BC0F41C2A0F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2" name="Rectangle 321">
                  <a:extLst>
                    <a:ext uri="{FF2B5EF4-FFF2-40B4-BE49-F238E27FC236}">
                      <a16:creationId xmlns:a16="http://schemas.microsoft.com/office/drawing/2014/main" id="{503B2270-19CD-BF47-BFAC-DCF80B500B7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3" name="Group 322">
                <a:extLst>
                  <a:ext uri="{FF2B5EF4-FFF2-40B4-BE49-F238E27FC236}">
                    <a16:creationId xmlns:a16="http://schemas.microsoft.com/office/drawing/2014/main" id="{9212C18F-9925-1441-929A-2F7DBB7F8CE6}"/>
                  </a:ext>
                </a:extLst>
              </p:cNvPr>
              <p:cNvGrpSpPr>
                <a:grpSpLocks noChangeAspect="1"/>
              </p:cNvGrpSpPr>
              <p:nvPr/>
            </p:nvGrpSpPr>
            <p:grpSpPr>
              <a:xfrm>
                <a:off x="11095617" y="1972243"/>
                <a:ext cx="127703" cy="457200"/>
                <a:chOff x="2692399" y="2184397"/>
                <a:chExt cx="274320" cy="982134"/>
              </a:xfrm>
              <a:solidFill>
                <a:srgbClr val="00B0F0"/>
              </a:solidFill>
            </p:grpSpPr>
            <p:sp>
              <p:nvSpPr>
                <p:cNvPr id="324" name="Oval 323">
                  <a:extLst>
                    <a:ext uri="{FF2B5EF4-FFF2-40B4-BE49-F238E27FC236}">
                      <a16:creationId xmlns:a16="http://schemas.microsoft.com/office/drawing/2014/main" id="{0AF73065-3B93-1C41-A1C2-DD54575B78F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5" name="Rectangle 324">
                  <a:extLst>
                    <a:ext uri="{FF2B5EF4-FFF2-40B4-BE49-F238E27FC236}">
                      <a16:creationId xmlns:a16="http://schemas.microsoft.com/office/drawing/2014/main" id="{CB7E2022-2A1B-4949-9CFD-4CE85AB89B3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6" name="Group 325">
                <a:extLst>
                  <a:ext uri="{FF2B5EF4-FFF2-40B4-BE49-F238E27FC236}">
                    <a16:creationId xmlns:a16="http://schemas.microsoft.com/office/drawing/2014/main" id="{18974ED9-FBFC-5F4D-B529-C9D79DC01DE5}"/>
                  </a:ext>
                </a:extLst>
              </p:cNvPr>
              <p:cNvGrpSpPr>
                <a:grpSpLocks noChangeAspect="1"/>
              </p:cNvGrpSpPr>
              <p:nvPr/>
            </p:nvGrpSpPr>
            <p:grpSpPr>
              <a:xfrm>
                <a:off x="11133746" y="575664"/>
                <a:ext cx="127703" cy="457200"/>
                <a:chOff x="2692399" y="2184397"/>
                <a:chExt cx="274320" cy="982134"/>
              </a:xfrm>
              <a:solidFill>
                <a:srgbClr val="00B0F0"/>
              </a:solidFill>
            </p:grpSpPr>
            <p:sp>
              <p:nvSpPr>
                <p:cNvPr id="327" name="Oval 326">
                  <a:extLst>
                    <a:ext uri="{FF2B5EF4-FFF2-40B4-BE49-F238E27FC236}">
                      <a16:creationId xmlns:a16="http://schemas.microsoft.com/office/drawing/2014/main" id="{8C385B26-618A-844E-9BEA-30912A5B95D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8" name="Rectangle 327">
                  <a:extLst>
                    <a:ext uri="{FF2B5EF4-FFF2-40B4-BE49-F238E27FC236}">
                      <a16:creationId xmlns:a16="http://schemas.microsoft.com/office/drawing/2014/main" id="{65DF311A-7E93-5B47-8533-734FA2F5C9C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9" name="Group 328">
                <a:extLst>
                  <a:ext uri="{FF2B5EF4-FFF2-40B4-BE49-F238E27FC236}">
                    <a16:creationId xmlns:a16="http://schemas.microsoft.com/office/drawing/2014/main" id="{55CE055E-62FC-A34E-9216-358B58592153}"/>
                  </a:ext>
                </a:extLst>
              </p:cNvPr>
              <p:cNvGrpSpPr>
                <a:grpSpLocks noChangeAspect="1"/>
              </p:cNvGrpSpPr>
              <p:nvPr/>
            </p:nvGrpSpPr>
            <p:grpSpPr>
              <a:xfrm>
                <a:off x="10709899" y="1982566"/>
                <a:ext cx="127703" cy="457200"/>
                <a:chOff x="2692399" y="2184397"/>
                <a:chExt cx="274320" cy="982134"/>
              </a:xfrm>
              <a:solidFill>
                <a:srgbClr val="00B0F0"/>
              </a:solidFill>
            </p:grpSpPr>
            <p:sp>
              <p:nvSpPr>
                <p:cNvPr id="330" name="Oval 329">
                  <a:extLst>
                    <a:ext uri="{FF2B5EF4-FFF2-40B4-BE49-F238E27FC236}">
                      <a16:creationId xmlns:a16="http://schemas.microsoft.com/office/drawing/2014/main" id="{B08B4445-BD26-D04F-90A8-219F3F4D7D3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1" name="Rectangle 330">
                  <a:extLst>
                    <a:ext uri="{FF2B5EF4-FFF2-40B4-BE49-F238E27FC236}">
                      <a16:creationId xmlns:a16="http://schemas.microsoft.com/office/drawing/2014/main" id="{25A59FA3-0D22-5848-B1C2-90076015BC40}"/>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sp>
        <p:nvSpPr>
          <p:cNvPr id="183" name="Oval 182">
            <a:extLst>
              <a:ext uri="{FF2B5EF4-FFF2-40B4-BE49-F238E27FC236}">
                <a16:creationId xmlns:a16="http://schemas.microsoft.com/office/drawing/2014/main" id="{8A1FE78D-5AEB-534B-8733-E4D2250CFA39}"/>
              </a:ext>
            </a:extLst>
          </p:cNvPr>
          <p:cNvSpPr/>
          <p:nvPr/>
        </p:nvSpPr>
        <p:spPr bwMode="auto">
          <a:xfrm>
            <a:off x="5668052" y="419947"/>
            <a:ext cx="1200150" cy="1200150"/>
          </a:xfrm>
          <a:prstGeom prst="ellipse">
            <a:avLst/>
          </a:prstGeom>
          <a:noFill/>
          <a:ln w="762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nvGrpSpPr>
          <p:cNvPr id="332" name="Group 331">
            <a:extLst>
              <a:ext uri="{FF2B5EF4-FFF2-40B4-BE49-F238E27FC236}">
                <a16:creationId xmlns:a16="http://schemas.microsoft.com/office/drawing/2014/main" id="{338D2216-F513-3241-A3D2-F51CC85C72D6}"/>
              </a:ext>
            </a:extLst>
          </p:cNvPr>
          <p:cNvGrpSpPr>
            <a:grpSpLocks noChangeAspect="1"/>
          </p:cNvGrpSpPr>
          <p:nvPr/>
        </p:nvGrpSpPr>
        <p:grpSpPr>
          <a:xfrm>
            <a:off x="5758942" y="825777"/>
            <a:ext cx="82296" cy="294635"/>
            <a:chOff x="2692399" y="2184397"/>
            <a:chExt cx="274320" cy="982134"/>
          </a:xfrm>
          <a:solidFill>
            <a:srgbClr val="7030A0"/>
          </a:solidFill>
        </p:grpSpPr>
        <p:sp>
          <p:nvSpPr>
            <p:cNvPr id="333" name="Oval 332">
              <a:extLst>
                <a:ext uri="{FF2B5EF4-FFF2-40B4-BE49-F238E27FC236}">
                  <a16:creationId xmlns:a16="http://schemas.microsoft.com/office/drawing/2014/main" id="{C416EE23-A017-6A47-BE6E-C03368F2A0E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4" name="Rectangle 333">
              <a:extLst>
                <a:ext uri="{FF2B5EF4-FFF2-40B4-BE49-F238E27FC236}">
                  <a16:creationId xmlns:a16="http://schemas.microsoft.com/office/drawing/2014/main" id="{351A806C-5869-6B45-BBE2-8870E8DC980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35" name="Group 334">
            <a:extLst>
              <a:ext uri="{FF2B5EF4-FFF2-40B4-BE49-F238E27FC236}">
                <a16:creationId xmlns:a16="http://schemas.microsoft.com/office/drawing/2014/main" id="{8FF0C8BE-4210-B148-BDBD-15856F425058}"/>
              </a:ext>
            </a:extLst>
          </p:cNvPr>
          <p:cNvGrpSpPr>
            <a:grpSpLocks noChangeAspect="1"/>
          </p:cNvGrpSpPr>
          <p:nvPr/>
        </p:nvGrpSpPr>
        <p:grpSpPr>
          <a:xfrm>
            <a:off x="5965488" y="619411"/>
            <a:ext cx="183892" cy="658368"/>
            <a:chOff x="2692399" y="2184397"/>
            <a:chExt cx="274320" cy="982134"/>
          </a:xfrm>
          <a:solidFill>
            <a:srgbClr val="00B0F0"/>
          </a:solidFill>
        </p:grpSpPr>
        <p:sp>
          <p:nvSpPr>
            <p:cNvPr id="336" name="Oval 335">
              <a:extLst>
                <a:ext uri="{FF2B5EF4-FFF2-40B4-BE49-F238E27FC236}">
                  <a16:creationId xmlns:a16="http://schemas.microsoft.com/office/drawing/2014/main" id="{CCD0593A-62F1-6B4F-BBB3-E0C310C4AF6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7" name="Rectangle 336">
              <a:extLst>
                <a:ext uri="{FF2B5EF4-FFF2-40B4-BE49-F238E27FC236}">
                  <a16:creationId xmlns:a16="http://schemas.microsoft.com/office/drawing/2014/main" id="{1920BEF9-3F27-5448-A723-11BAE470DB1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38" name="Group 337">
            <a:extLst>
              <a:ext uri="{FF2B5EF4-FFF2-40B4-BE49-F238E27FC236}">
                <a16:creationId xmlns:a16="http://schemas.microsoft.com/office/drawing/2014/main" id="{4A7966EA-17D4-6F45-9BFE-9DBC9FEF2BBF}"/>
              </a:ext>
            </a:extLst>
          </p:cNvPr>
          <p:cNvGrpSpPr>
            <a:grpSpLocks noChangeAspect="1"/>
          </p:cNvGrpSpPr>
          <p:nvPr/>
        </p:nvGrpSpPr>
        <p:grpSpPr>
          <a:xfrm>
            <a:off x="6195260" y="907485"/>
            <a:ext cx="82296" cy="294635"/>
            <a:chOff x="2692399" y="2184397"/>
            <a:chExt cx="274320" cy="982134"/>
          </a:xfrm>
          <a:solidFill>
            <a:srgbClr val="7030A0"/>
          </a:solidFill>
        </p:grpSpPr>
        <p:sp>
          <p:nvSpPr>
            <p:cNvPr id="339" name="Oval 338">
              <a:extLst>
                <a:ext uri="{FF2B5EF4-FFF2-40B4-BE49-F238E27FC236}">
                  <a16:creationId xmlns:a16="http://schemas.microsoft.com/office/drawing/2014/main" id="{43071BA1-DADA-B14D-9F64-F9683170DD2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0" name="Rectangle 339">
              <a:extLst>
                <a:ext uri="{FF2B5EF4-FFF2-40B4-BE49-F238E27FC236}">
                  <a16:creationId xmlns:a16="http://schemas.microsoft.com/office/drawing/2014/main" id="{74776FA8-5BDD-744D-89B4-99523A22B72F}"/>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1" name="Group 340">
            <a:extLst>
              <a:ext uri="{FF2B5EF4-FFF2-40B4-BE49-F238E27FC236}">
                <a16:creationId xmlns:a16="http://schemas.microsoft.com/office/drawing/2014/main" id="{CD20797A-C487-6548-9062-D926586FC7E2}"/>
              </a:ext>
            </a:extLst>
          </p:cNvPr>
          <p:cNvGrpSpPr>
            <a:grpSpLocks noChangeAspect="1"/>
          </p:cNvGrpSpPr>
          <p:nvPr/>
        </p:nvGrpSpPr>
        <p:grpSpPr>
          <a:xfrm>
            <a:off x="6645540" y="730004"/>
            <a:ext cx="82296" cy="294635"/>
            <a:chOff x="2692399" y="2184397"/>
            <a:chExt cx="274320" cy="982134"/>
          </a:xfrm>
          <a:solidFill>
            <a:srgbClr val="7030A0"/>
          </a:solidFill>
        </p:grpSpPr>
        <p:sp>
          <p:nvSpPr>
            <p:cNvPr id="342" name="Oval 341">
              <a:extLst>
                <a:ext uri="{FF2B5EF4-FFF2-40B4-BE49-F238E27FC236}">
                  <a16:creationId xmlns:a16="http://schemas.microsoft.com/office/drawing/2014/main" id="{F73CEA00-3856-B240-AFBD-95324D0AF80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3" name="Rectangle 342">
              <a:extLst>
                <a:ext uri="{FF2B5EF4-FFF2-40B4-BE49-F238E27FC236}">
                  <a16:creationId xmlns:a16="http://schemas.microsoft.com/office/drawing/2014/main" id="{E992C5BB-29C0-A147-873C-2F2BB6E1AFC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4" name="Group 343">
            <a:extLst>
              <a:ext uri="{FF2B5EF4-FFF2-40B4-BE49-F238E27FC236}">
                <a16:creationId xmlns:a16="http://schemas.microsoft.com/office/drawing/2014/main" id="{070E6DE0-91BF-D646-BF9C-8E0C71E7FF23}"/>
              </a:ext>
            </a:extLst>
          </p:cNvPr>
          <p:cNvGrpSpPr>
            <a:grpSpLocks noChangeAspect="1"/>
          </p:cNvGrpSpPr>
          <p:nvPr/>
        </p:nvGrpSpPr>
        <p:grpSpPr>
          <a:xfrm>
            <a:off x="6290218" y="1227233"/>
            <a:ext cx="82296" cy="294635"/>
            <a:chOff x="2692399" y="2184397"/>
            <a:chExt cx="274320" cy="982134"/>
          </a:xfrm>
          <a:solidFill>
            <a:srgbClr val="7030A0"/>
          </a:solidFill>
        </p:grpSpPr>
        <p:sp>
          <p:nvSpPr>
            <p:cNvPr id="345" name="Oval 344">
              <a:extLst>
                <a:ext uri="{FF2B5EF4-FFF2-40B4-BE49-F238E27FC236}">
                  <a16:creationId xmlns:a16="http://schemas.microsoft.com/office/drawing/2014/main" id="{7D2DBF38-F762-0647-A856-B1625822006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6" name="Rectangle 345">
              <a:extLst>
                <a:ext uri="{FF2B5EF4-FFF2-40B4-BE49-F238E27FC236}">
                  <a16:creationId xmlns:a16="http://schemas.microsoft.com/office/drawing/2014/main" id="{FDF7A7FC-2C60-454C-B69F-2364CF119D3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7" name="Group 346">
            <a:extLst>
              <a:ext uri="{FF2B5EF4-FFF2-40B4-BE49-F238E27FC236}">
                <a16:creationId xmlns:a16="http://schemas.microsoft.com/office/drawing/2014/main" id="{D63D3B6A-95DC-A24E-92B0-256ABDCE3220}"/>
              </a:ext>
            </a:extLst>
          </p:cNvPr>
          <p:cNvGrpSpPr>
            <a:grpSpLocks noChangeAspect="1"/>
          </p:cNvGrpSpPr>
          <p:nvPr/>
        </p:nvGrpSpPr>
        <p:grpSpPr>
          <a:xfrm>
            <a:off x="5862769" y="646168"/>
            <a:ext cx="82296" cy="294635"/>
            <a:chOff x="2692399" y="2184397"/>
            <a:chExt cx="274320" cy="982134"/>
          </a:xfrm>
          <a:solidFill>
            <a:srgbClr val="7030A0"/>
          </a:solidFill>
        </p:grpSpPr>
        <p:sp>
          <p:nvSpPr>
            <p:cNvPr id="348" name="Oval 347">
              <a:extLst>
                <a:ext uri="{FF2B5EF4-FFF2-40B4-BE49-F238E27FC236}">
                  <a16:creationId xmlns:a16="http://schemas.microsoft.com/office/drawing/2014/main" id="{7EA40FE3-9471-8148-B909-5024537592B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9" name="Rectangle 348">
              <a:extLst>
                <a:ext uri="{FF2B5EF4-FFF2-40B4-BE49-F238E27FC236}">
                  <a16:creationId xmlns:a16="http://schemas.microsoft.com/office/drawing/2014/main" id="{3266E6E5-FA6B-DE48-A8FD-0435CADEA1B3}"/>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0" name="Group 349">
            <a:extLst>
              <a:ext uri="{FF2B5EF4-FFF2-40B4-BE49-F238E27FC236}">
                <a16:creationId xmlns:a16="http://schemas.microsoft.com/office/drawing/2014/main" id="{E9A6AF2C-B265-9647-B455-F1BE64DD5D7D}"/>
              </a:ext>
            </a:extLst>
          </p:cNvPr>
          <p:cNvGrpSpPr>
            <a:grpSpLocks noChangeAspect="1"/>
          </p:cNvGrpSpPr>
          <p:nvPr/>
        </p:nvGrpSpPr>
        <p:grpSpPr>
          <a:xfrm>
            <a:off x="5849957" y="1093943"/>
            <a:ext cx="82296" cy="294635"/>
            <a:chOff x="2692399" y="2184397"/>
            <a:chExt cx="274320" cy="982134"/>
          </a:xfrm>
          <a:solidFill>
            <a:srgbClr val="7030A0"/>
          </a:solidFill>
        </p:grpSpPr>
        <p:sp>
          <p:nvSpPr>
            <p:cNvPr id="351" name="Oval 350">
              <a:extLst>
                <a:ext uri="{FF2B5EF4-FFF2-40B4-BE49-F238E27FC236}">
                  <a16:creationId xmlns:a16="http://schemas.microsoft.com/office/drawing/2014/main" id="{BA7CD6E7-F710-744C-9155-6E87CB4E694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2" name="Rectangle 351">
              <a:extLst>
                <a:ext uri="{FF2B5EF4-FFF2-40B4-BE49-F238E27FC236}">
                  <a16:creationId xmlns:a16="http://schemas.microsoft.com/office/drawing/2014/main" id="{CA6AB894-7C35-7E45-B3F2-AEA664AA265F}"/>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3" name="Group 352">
            <a:extLst>
              <a:ext uri="{FF2B5EF4-FFF2-40B4-BE49-F238E27FC236}">
                <a16:creationId xmlns:a16="http://schemas.microsoft.com/office/drawing/2014/main" id="{D8CA50BD-9B81-D241-B26D-C963EFC541FA}"/>
              </a:ext>
            </a:extLst>
          </p:cNvPr>
          <p:cNvGrpSpPr>
            <a:grpSpLocks noChangeAspect="1"/>
          </p:cNvGrpSpPr>
          <p:nvPr/>
        </p:nvGrpSpPr>
        <p:grpSpPr>
          <a:xfrm>
            <a:off x="6573242" y="1093004"/>
            <a:ext cx="82296" cy="294636"/>
            <a:chOff x="2692399" y="2184397"/>
            <a:chExt cx="274320" cy="982137"/>
          </a:xfrm>
          <a:solidFill>
            <a:srgbClr val="7030A0"/>
          </a:solidFill>
        </p:grpSpPr>
        <p:sp>
          <p:nvSpPr>
            <p:cNvPr id="354" name="Oval 353">
              <a:extLst>
                <a:ext uri="{FF2B5EF4-FFF2-40B4-BE49-F238E27FC236}">
                  <a16:creationId xmlns:a16="http://schemas.microsoft.com/office/drawing/2014/main" id="{96A6A312-6F65-1D4D-BDB2-0B9EDAC92A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5" name="Rectangle 354">
              <a:extLst>
                <a:ext uri="{FF2B5EF4-FFF2-40B4-BE49-F238E27FC236}">
                  <a16:creationId xmlns:a16="http://schemas.microsoft.com/office/drawing/2014/main" id="{C00F03ED-8336-A741-B62A-4E7BBB4A3843}"/>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6" name="Group 355">
            <a:extLst>
              <a:ext uri="{FF2B5EF4-FFF2-40B4-BE49-F238E27FC236}">
                <a16:creationId xmlns:a16="http://schemas.microsoft.com/office/drawing/2014/main" id="{27FCECBF-FF00-0A41-80BA-D24C2A208443}"/>
              </a:ext>
            </a:extLst>
          </p:cNvPr>
          <p:cNvGrpSpPr>
            <a:grpSpLocks noChangeAspect="1"/>
          </p:cNvGrpSpPr>
          <p:nvPr/>
        </p:nvGrpSpPr>
        <p:grpSpPr>
          <a:xfrm>
            <a:off x="6230341" y="546268"/>
            <a:ext cx="82296" cy="294635"/>
            <a:chOff x="2692399" y="2184397"/>
            <a:chExt cx="274320" cy="982134"/>
          </a:xfrm>
          <a:solidFill>
            <a:srgbClr val="7030A0"/>
          </a:solidFill>
        </p:grpSpPr>
        <p:sp>
          <p:nvSpPr>
            <p:cNvPr id="357" name="Oval 356">
              <a:extLst>
                <a:ext uri="{FF2B5EF4-FFF2-40B4-BE49-F238E27FC236}">
                  <a16:creationId xmlns:a16="http://schemas.microsoft.com/office/drawing/2014/main" id="{20639CA9-961D-AC46-BA68-B828F2EFB1EE}"/>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8" name="Rectangle 357">
              <a:extLst>
                <a:ext uri="{FF2B5EF4-FFF2-40B4-BE49-F238E27FC236}">
                  <a16:creationId xmlns:a16="http://schemas.microsoft.com/office/drawing/2014/main" id="{FCE81E70-8FB1-484C-885E-647474F25E0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9" name="Group 358">
            <a:extLst>
              <a:ext uri="{FF2B5EF4-FFF2-40B4-BE49-F238E27FC236}">
                <a16:creationId xmlns:a16="http://schemas.microsoft.com/office/drawing/2014/main" id="{1B7689D0-9278-7940-B1AE-46FBD376F2F5}"/>
              </a:ext>
            </a:extLst>
          </p:cNvPr>
          <p:cNvGrpSpPr>
            <a:grpSpLocks noChangeAspect="1"/>
          </p:cNvGrpSpPr>
          <p:nvPr/>
        </p:nvGrpSpPr>
        <p:grpSpPr>
          <a:xfrm>
            <a:off x="6363737" y="513646"/>
            <a:ext cx="183895" cy="658368"/>
            <a:chOff x="2692399" y="2184397"/>
            <a:chExt cx="274320" cy="982134"/>
          </a:xfrm>
          <a:solidFill>
            <a:srgbClr val="00B0F0"/>
          </a:solidFill>
        </p:grpSpPr>
        <p:sp>
          <p:nvSpPr>
            <p:cNvPr id="360" name="Oval 359">
              <a:extLst>
                <a:ext uri="{FF2B5EF4-FFF2-40B4-BE49-F238E27FC236}">
                  <a16:creationId xmlns:a16="http://schemas.microsoft.com/office/drawing/2014/main" id="{23CB3F9A-D600-F542-B0E5-E8B62AD2661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61" name="Rectangle 360">
              <a:extLst>
                <a:ext uri="{FF2B5EF4-FFF2-40B4-BE49-F238E27FC236}">
                  <a16:creationId xmlns:a16="http://schemas.microsoft.com/office/drawing/2014/main" id="{42C6E153-8CA8-DF4C-BBF8-2605CEBD0E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sp>
        <p:nvSpPr>
          <p:cNvPr id="362" name="Rectangle 361">
            <a:extLst>
              <a:ext uri="{FF2B5EF4-FFF2-40B4-BE49-F238E27FC236}">
                <a16:creationId xmlns:a16="http://schemas.microsoft.com/office/drawing/2014/main" id="{15FC4DD0-A769-DA4A-82FC-B4FD3FBC3913}"/>
              </a:ext>
            </a:extLst>
          </p:cNvPr>
          <p:cNvSpPr/>
          <p:nvPr/>
        </p:nvSpPr>
        <p:spPr>
          <a:xfrm>
            <a:off x="577690" y="197597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20%</a:t>
            </a:r>
          </a:p>
        </p:txBody>
      </p:sp>
      <p:sp>
        <p:nvSpPr>
          <p:cNvPr id="363" name="Rectangle 362">
            <a:extLst>
              <a:ext uri="{FF2B5EF4-FFF2-40B4-BE49-F238E27FC236}">
                <a16:creationId xmlns:a16="http://schemas.microsoft.com/office/drawing/2014/main" id="{E942BBC6-8647-B441-AE1F-1C2BFCB8A4A6}"/>
              </a:ext>
            </a:extLst>
          </p:cNvPr>
          <p:cNvSpPr/>
          <p:nvPr/>
        </p:nvSpPr>
        <p:spPr>
          <a:xfrm>
            <a:off x="2350993" y="197597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65" name="Rectangle 364">
            <a:extLst>
              <a:ext uri="{FF2B5EF4-FFF2-40B4-BE49-F238E27FC236}">
                <a16:creationId xmlns:a16="http://schemas.microsoft.com/office/drawing/2014/main" id="{AF7AC513-6A73-6341-906B-9B06F1C82EF4}"/>
              </a:ext>
            </a:extLst>
          </p:cNvPr>
          <p:cNvSpPr/>
          <p:nvPr/>
        </p:nvSpPr>
        <p:spPr>
          <a:xfrm>
            <a:off x="5987931" y="1544293"/>
            <a:ext cx="701154" cy="415498"/>
          </a:xfrm>
          <a:prstGeom prst="rect">
            <a:avLst/>
          </a:prstGeom>
          <a:noFill/>
        </p:spPr>
        <p:txBody>
          <a:bodyPr wrap="non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66" name="Rectangle 365">
            <a:extLst>
              <a:ext uri="{FF2B5EF4-FFF2-40B4-BE49-F238E27FC236}">
                <a16:creationId xmlns:a16="http://schemas.microsoft.com/office/drawing/2014/main" id="{5E6558E6-8206-7B40-B35C-9D70FD2F4195}"/>
              </a:ext>
            </a:extLst>
          </p:cNvPr>
          <p:cNvSpPr/>
          <p:nvPr/>
        </p:nvSpPr>
        <p:spPr>
          <a:xfrm>
            <a:off x="7508967" y="154429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71" name="TextBox 370">
            <a:extLst>
              <a:ext uri="{FF2B5EF4-FFF2-40B4-BE49-F238E27FC236}">
                <a16:creationId xmlns:a16="http://schemas.microsoft.com/office/drawing/2014/main" id="{F7847B02-705E-D147-AF7E-C86E07497B5C}"/>
              </a:ext>
            </a:extLst>
          </p:cNvPr>
          <p:cNvSpPr txBox="1"/>
          <p:nvPr/>
        </p:nvSpPr>
        <p:spPr>
          <a:xfrm>
            <a:off x="4141552" y="187505"/>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377" name="TextBox 376">
            <a:extLst>
              <a:ext uri="{FF2B5EF4-FFF2-40B4-BE49-F238E27FC236}">
                <a16:creationId xmlns:a16="http://schemas.microsoft.com/office/drawing/2014/main" id="{8809133E-DF9E-6546-941B-D9B54B9F760D}"/>
              </a:ext>
            </a:extLst>
          </p:cNvPr>
          <p:cNvSpPr txBox="1"/>
          <p:nvPr/>
        </p:nvSpPr>
        <p:spPr>
          <a:xfrm>
            <a:off x="4141552" y="1677508"/>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sp>
        <p:nvSpPr>
          <p:cNvPr id="387" name="TextBox 386">
            <a:extLst>
              <a:ext uri="{FF2B5EF4-FFF2-40B4-BE49-F238E27FC236}">
                <a16:creationId xmlns:a16="http://schemas.microsoft.com/office/drawing/2014/main" id="{548618C4-D2F1-2C4B-8576-71484B504E67}"/>
              </a:ext>
            </a:extLst>
          </p:cNvPr>
          <p:cNvSpPr txBox="1"/>
          <p:nvPr/>
        </p:nvSpPr>
        <p:spPr>
          <a:xfrm>
            <a:off x="76" y="2696744"/>
            <a:ext cx="4600499" cy="861774"/>
          </a:xfrm>
          <a:prstGeom prst="rect">
            <a:avLst/>
          </a:prstGeom>
          <a:noFill/>
        </p:spPr>
        <p:txBody>
          <a:bodyPr wrap="square" rtlCol="0">
            <a:spAutoFit/>
          </a:bodyPr>
          <a:lstStyle/>
          <a:p>
            <a:r>
              <a:rPr lang="en-US" sz="5000" b="1" dirty="0">
                <a:latin typeface="Franklin Gothic Medium" panose="020B0603020102020204" pitchFamily="34" charset="0"/>
              </a:rPr>
              <a:t>Hedge your bets</a:t>
            </a:r>
          </a:p>
        </p:txBody>
      </p:sp>
      <p:cxnSp>
        <p:nvCxnSpPr>
          <p:cNvPr id="390" name="Straight Arrow Connector 389">
            <a:extLst>
              <a:ext uri="{FF2B5EF4-FFF2-40B4-BE49-F238E27FC236}">
                <a16:creationId xmlns:a16="http://schemas.microsoft.com/office/drawing/2014/main" id="{A1B5C5CD-4618-F545-B779-8744A36C9EC5}"/>
              </a:ext>
            </a:extLst>
          </p:cNvPr>
          <p:cNvCxnSpPr>
            <a:cxnSpLocks/>
          </p:cNvCxnSpPr>
          <p:nvPr/>
        </p:nvCxnSpPr>
        <p:spPr>
          <a:xfrm flipV="1">
            <a:off x="3890863" y="2284590"/>
            <a:ext cx="1203899" cy="13874"/>
          </a:xfrm>
          <a:prstGeom prst="straightConnector1">
            <a:avLst/>
          </a:prstGeom>
          <a:ln w="127000">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cxnSp>
      <p:sp>
        <p:nvSpPr>
          <p:cNvPr id="391" name="TextBox 390">
            <a:extLst>
              <a:ext uri="{FF2B5EF4-FFF2-40B4-BE49-F238E27FC236}">
                <a16:creationId xmlns:a16="http://schemas.microsoft.com/office/drawing/2014/main" id="{9F264A98-8443-8F4C-A410-1AC7F20E4C63}"/>
              </a:ext>
            </a:extLst>
          </p:cNvPr>
          <p:cNvSpPr txBox="1"/>
          <p:nvPr/>
        </p:nvSpPr>
        <p:spPr>
          <a:xfrm>
            <a:off x="5694799" y="2065518"/>
            <a:ext cx="3927615" cy="430887"/>
          </a:xfrm>
          <a:prstGeom prst="rect">
            <a:avLst/>
          </a:prstGeom>
          <a:noFill/>
        </p:spPr>
        <p:txBody>
          <a:bodyPr wrap="square" rtlCol="0">
            <a:spAutoFit/>
          </a:bodyPr>
          <a:lstStyle/>
          <a:p>
            <a:r>
              <a:rPr lang="en-US" sz="2200" b="1" dirty="0">
                <a:latin typeface="Courier New" panose="02070309020205020404" pitchFamily="49" charset="0"/>
                <a:cs typeface="Courier New" panose="02070309020205020404" pitchFamily="49" charset="0"/>
              </a:rPr>
              <a:t> ~ </a:t>
            </a:r>
            <a:r>
              <a:rPr lang="en-US" sz="2200" b="1" dirty="0">
                <a:solidFill>
                  <a:schemeClr val="accent2"/>
                </a:solidFill>
                <a:latin typeface="Courier New" panose="02070309020205020404" pitchFamily="49" charset="0"/>
                <a:cs typeface="Courier New" panose="02070309020205020404" pitchFamily="49" charset="0"/>
              </a:rPr>
              <a:t>star wars </a:t>
            </a:r>
            <a:r>
              <a:rPr lang="en-US" sz="2200" b="1" dirty="0">
                <a:latin typeface="Courier New" panose="02070309020205020404" pitchFamily="49" charset="0"/>
                <a:cs typeface="Courier New" panose="02070309020205020404" pitchFamily="49" charset="0"/>
              </a:rPr>
              <a:t>+ </a:t>
            </a:r>
            <a:r>
              <a:rPr lang="en-US" sz="2200" b="1" dirty="0">
                <a:solidFill>
                  <a:srgbClr val="00B0F0"/>
                </a:solidFill>
                <a:latin typeface="Courier New" panose="02070309020205020404" pitchFamily="49" charset="0"/>
                <a:cs typeface="Courier New" panose="02070309020205020404" pitchFamily="49" charset="0"/>
              </a:rPr>
              <a:t>blue</a:t>
            </a:r>
          </a:p>
        </p:txBody>
      </p:sp>
      <p:sp>
        <p:nvSpPr>
          <p:cNvPr id="392" name="Rectangle 391">
            <a:extLst>
              <a:ext uri="{FF2B5EF4-FFF2-40B4-BE49-F238E27FC236}">
                <a16:creationId xmlns:a16="http://schemas.microsoft.com/office/drawing/2014/main" id="{29F6005C-B2A1-2440-8D87-F688E0C02781}"/>
              </a:ext>
            </a:extLst>
          </p:cNvPr>
          <p:cNvSpPr/>
          <p:nvPr/>
        </p:nvSpPr>
        <p:spPr>
          <a:xfrm>
            <a:off x="227423" y="3435041"/>
            <a:ext cx="8448916" cy="553998"/>
          </a:xfrm>
          <a:prstGeom prst="rect">
            <a:avLst/>
          </a:prstGeom>
        </p:spPr>
        <p:txBody>
          <a:bodyPr wrap="none">
            <a:spAutoFit/>
          </a:bodyPr>
          <a:lstStyle/>
          <a:p>
            <a:r>
              <a:rPr lang="en-US" sz="3000" b="1" dirty="0">
                <a:latin typeface="Franklin Gothic Medium" panose="020B0603020102020204" pitchFamily="34" charset="0"/>
              </a:rPr>
              <a:t>drawing conclusions from non-randomized studies</a:t>
            </a:r>
            <a:endParaRPr lang="en-US" sz="3000" dirty="0"/>
          </a:p>
        </p:txBody>
      </p:sp>
      <p:sp>
        <p:nvSpPr>
          <p:cNvPr id="395" name="TextBox 394">
            <a:extLst>
              <a:ext uri="{FF2B5EF4-FFF2-40B4-BE49-F238E27FC236}">
                <a16:creationId xmlns:a16="http://schemas.microsoft.com/office/drawing/2014/main" id="{D6FA9020-579B-8F4B-9E9A-A6FA281B01AD}"/>
              </a:ext>
            </a:extLst>
          </p:cNvPr>
          <p:cNvSpPr txBox="1"/>
          <p:nvPr/>
        </p:nvSpPr>
        <p:spPr>
          <a:xfrm>
            <a:off x="1337826" y="6396335"/>
            <a:ext cx="6463848" cy="461665"/>
          </a:xfrm>
          <a:prstGeom prst="rect">
            <a:avLst/>
          </a:prstGeom>
          <a:noFill/>
        </p:spPr>
        <p:txBody>
          <a:bodyPr wrap="square" rtlCol="0">
            <a:spAutoFit/>
          </a:bodyPr>
          <a:lstStyle/>
          <a:p>
            <a:pPr algn="ctr"/>
            <a:r>
              <a:rPr lang="en-US" sz="2400" spc="600" dirty="0"/>
              <a:t>L</a:t>
            </a:r>
            <a:r>
              <a:rPr lang="en-US" spc="600" dirty="0"/>
              <a:t>UCY </a:t>
            </a:r>
            <a:r>
              <a:rPr lang="en-US" sz="2400" spc="600" dirty="0"/>
              <a:t>D’A</a:t>
            </a:r>
            <a:r>
              <a:rPr lang="en-US" spc="600" dirty="0"/>
              <a:t>GOSTINO </a:t>
            </a:r>
            <a:r>
              <a:rPr lang="en-US" sz="2400" spc="600" dirty="0"/>
              <a:t>M</a:t>
            </a:r>
            <a:r>
              <a:rPr lang="en-US" spc="600" dirty="0"/>
              <a:t>C</a:t>
            </a:r>
            <a:r>
              <a:rPr lang="en-US" sz="2400" spc="600" dirty="0"/>
              <a:t>G</a:t>
            </a:r>
            <a:r>
              <a:rPr lang="en-US" spc="600" dirty="0"/>
              <a:t>OWAN</a:t>
            </a:r>
          </a:p>
        </p:txBody>
      </p:sp>
      <p:sp>
        <p:nvSpPr>
          <p:cNvPr id="396" name="Rectangle 395">
            <a:extLst>
              <a:ext uri="{FF2B5EF4-FFF2-40B4-BE49-F238E27FC236}">
                <a16:creationId xmlns:a16="http://schemas.microsoft.com/office/drawing/2014/main" id="{CD86586B-F380-2046-B841-0FB9F063DB94}"/>
              </a:ext>
            </a:extLst>
          </p:cNvPr>
          <p:cNvSpPr/>
          <p:nvPr/>
        </p:nvSpPr>
        <p:spPr>
          <a:xfrm>
            <a:off x="55142" y="53029"/>
            <a:ext cx="3611892" cy="258535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7" name="Picture 396">
            <a:extLst>
              <a:ext uri="{FF2B5EF4-FFF2-40B4-BE49-F238E27FC236}">
                <a16:creationId xmlns:a16="http://schemas.microsoft.com/office/drawing/2014/main" id="{5A455CCF-22E0-5442-AEA8-85EE68948954}"/>
              </a:ext>
            </a:extLst>
          </p:cNvPr>
          <p:cNvPicPr>
            <a:picLocks noChangeAspect="1"/>
          </p:cNvPicPr>
          <p:nvPr/>
        </p:nvPicPr>
        <p:blipFill rotWithShape="1">
          <a:blip r:embed="rId3"/>
          <a:srcRect l="34011" t="19922" r="32181" b="66076"/>
          <a:stretch/>
        </p:blipFill>
        <p:spPr>
          <a:xfrm rot="20668776">
            <a:off x="170401" y="51396"/>
            <a:ext cx="991832" cy="640193"/>
          </a:xfrm>
          <a:prstGeom prst="rect">
            <a:avLst/>
          </a:prstGeom>
        </p:spPr>
      </p:pic>
      <p:pic>
        <p:nvPicPr>
          <p:cNvPr id="398" name="Picture 397">
            <a:extLst>
              <a:ext uri="{FF2B5EF4-FFF2-40B4-BE49-F238E27FC236}">
                <a16:creationId xmlns:a16="http://schemas.microsoft.com/office/drawing/2014/main" id="{4C2851AC-43E8-F94C-A811-16209F0FAAC6}"/>
              </a:ext>
            </a:extLst>
          </p:cNvPr>
          <p:cNvPicPr>
            <a:picLocks noChangeAspect="1"/>
          </p:cNvPicPr>
          <p:nvPr/>
        </p:nvPicPr>
        <p:blipFill rotWithShape="1">
          <a:blip r:embed="rId3"/>
          <a:srcRect l="34011" t="19922" r="32181" b="66076"/>
          <a:stretch/>
        </p:blipFill>
        <p:spPr>
          <a:xfrm rot="1087971">
            <a:off x="6140774" y="-51467"/>
            <a:ext cx="864936" cy="558286"/>
          </a:xfrm>
          <a:prstGeom prst="rect">
            <a:avLst/>
          </a:prstGeom>
        </p:spPr>
      </p:pic>
      <p:pic>
        <p:nvPicPr>
          <p:cNvPr id="399" name="Picture 398">
            <a:extLst>
              <a:ext uri="{FF2B5EF4-FFF2-40B4-BE49-F238E27FC236}">
                <a16:creationId xmlns:a16="http://schemas.microsoft.com/office/drawing/2014/main" id="{9939F7BB-D245-3841-899D-05CC631148EC}"/>
              </a:ext>
            </a:extLst>
          </p:cNvPr>
          <p:cNvPicPr>
            <a:picLocks noChangeAspect="1"/>
          </p:cNvPicPr>
          <p:nvPr/>
        </p:nvPicPr>
        <p:blipFill>
          <a:blip r:embed="rId4"/>
          <a:stretch>
            <a:fillRect/>
          </a:stretch>
        </p:blipFill>
        <p:spPr>
          <a:xfrm>
            <a:off x="5278027" y="1961960"/>
            <a:ext cx="588359" cy="601731"/>
          </a:xfrm>
          <a:prstGeom prst="rect">
            <a:avLst/>
          </a:prstGeom>
        </p:spPr>
      </p:pic>
      <mc:AlternateContent xmlns:mc="http://schemas.openxmlformats.org/markup-compatibility/2006">
        <mc:Choice xmlns:a14="http://schemas.microsoft.com/office/drawing/2010/main" Requires="a14">
          <p:sp>
            <p:nvSpPr>
              <p:cNvPr id="417" name="TextBox 416">
                <a:extLst>
                  <a:ext uri="{FF2B5EF4-FFF2-40B4-BE49-F238E27FC236}">
                    <a16:creationId xmlns:a16="http://schemas.microsoft.com/office/drawing/2014/main" id="{6049B084-8AB7-E440-BE33-39F2A7C400B4}"/>
                  </a:ext>
                </a:extLst>
              </p:cNvPr>
              <p:cNvSpPr txBox="1"/>
              <p:nvPr/>
            </p:nvSpPr>
            <p:spPr>
              <a:xfrm>
                <a:off x="119950" y="4092970"/>
                <a:ext cx="8925392" cy="10248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65000"/>
                                  <a:lumOff val="35000"/>
                                </a:schemeClr>
                              </a:solidFill>
                              <a:latin typeface="Cambria Math" panose="02040503050406030204" pitchFamily="18" charset="0"/>
                            </a:rPr>
                          </m:ctrlPr>
                        </m:fPr>
                        <m:num>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e>
                              </m:d>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acc>
                                    <m:accPr>
                                      <m:chr m:val="̂"/>
                                      <m:ctrlPr>
                                        <a:rPr lang="en-US" sz="2500" b="0" i="1" smtClean="0">
                                          <a:solidFill>
                                            <a:schemeClr val="bg1">
                                              <a:lumMod val="65000"/>
                                              <a:lumOff val="35000"/>
                                            </a:schemeClr>
                                          </a:solidFill>
                                          <a:latin typeface="Cambria Math" panose="02040503050406030204" pitchFamily="18" charset="0"/>
                                        </a:rPr>
                                      </m:ctrlPr>
                                    </m:accPr>
                                    <m:e>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𝑌</m:t>
                                          </m:r>
                                        </m:e>
                                        <m:sub>
                                          <m:r>
                                            <a:rPr lang="en-US" sz="2500" b="0" i="1" smtClean="0">
                                              <a:solidFill>
                                                <a:schemeClr val="bg1">
                                                  <a:lumMod val="65000"/>
                                                  <a:lumOff val="35000"/>
                                                </a:schemeClr>
                                              </a:solidFill>
                                              <a:latin typeface="Cambria Math" panose="02040503050406030204" pitchFamily="18" charset="0"/>
                                            </a:rPr>
                                            <m:t>𝑖</m:t>
                                          </m:r>
                                        </m:sub>
                                      </m:sSub>
                                    </m:e>
                                  </m:acc>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e>
                                  </m:d>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acc>
                                        <m:accPr>
                                          <m:chr m:val="̂"/>
                                          <m:ctrlPr>
                                            <a:rPr lang="en-US" sz="2500" b="0" i="1" smtClean="0">
                                              <a:solidFill>
                                                <a:schemeClr val="bg1">
                                                  <a:lumMod val="65000"/>
                                                  <a:lumOff val="35000"/>
                                                </a:schemeClr>
                                              </a:solidFill>
                                              <a:latin typeface="Cambria Math" panose="02040503050406030204" pitchFamily="18" charset="0"/>
                                            </a:rPr>
                                          </m:ctrlPr>
                                        </m:accPr>
                                        <m:e>
                                          <m:r>
                                            <a:rPr lang="en-US" sz="2500" b="0" i="1" smtClean="0">
                                              <a:solidFill>
                                                <a:schemeClr val="bg1">
                                                  <a:lumMod val="65000"/>
                                                  <a:lumOff val="35000"/>
                                                </a:schemeClr>
                                              </a:solidFill>
                                              <a:latin typeface="Cambria Math" panose="02040503050406030204" pitchFamily="18" charset="0"/>
                                            </a:rPr>
                                            <m:t>𝑌</m:t>
                                          </m:r>
                                        </m:e>
                                      </m:acc>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0</m:t>
                                      </m:r>
                                    </m:e>
                                  </m:d>
                                </m:e>
                              </m:d>
                              <m:r>
                                <a:rPr lang="en-US" sz="2500" b="0" i="1" smtClean="0">
                                  <a:solidFill>
                                    <a:schemeClr val="bg1">
                                      <a:lumMod val="65000"/>
                                      <a:lumOff val="35000"/>
                                    </a:schemeClr>
                                  </a:solidFill>
                                  <a:latin typeface="Cambria Math" panose="02040503050406030204" pitchFamily="18" charset="0"/>
                                </a:rPr>
                                <m:t>+</m:t>
                              </m:r>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acc>
                                        <m:accPr>
                                          <m:chr m:val="̂"/>
                                          <m:ctrlPr>
                                            <a:rPr lang="en-US" sz="2500" b="0" i="1" smtClean="0">
                                              <a:solidFill>
                                                <a:schemeClr val="bg1">
                                                  <a:lumMod val="65000"/>
                                                  <a:lumOff val="35000"/>
                                                </a:schemeClr>
                                              </a:solidFill>
                                              <a:latin typeface="Cambria Math" panose="02040503050406030204" pitchFamily="18" charset="0"/>
                                            </a:rPr>
                                          </m:ctrlPr>
                                        </m:accPr>
                                        <m:e>
                                          <m:r>
                                            <a:rPr lang="en-US" sz="2500" b="0" i="1" smtClean="0">
                                              <a:solidFill>
                                                <a:schemeClr val="bg1">
                                                  <a:lumMod val="65000"/>
                                                  <a:lumOff val="35000"/>
                                                </a:schemeClr>
                                              </a:solidFill>
                                              <a:latin typeface="Cambria Math" panose="02040503050406030204" pitchFamily="18" charset="0"/>
                                            </a:rPr>
                                            <m:t>𝑌</m:t>
                                          </m:r>
                                        </m:e>
                                      </m:acc>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e>
                                  </m:d>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acc>
                                        <m:accPr>
                                          <m:chr m:val="̂"/>
                                          <m:ctrlPr>
                                            <a:rPr lang="en-US" sz="2500" b="0" i="1" smtClean="0">
                                              <a:solidFill>
                                                <a:schemeClr val="bg1">
                                                  <a:lumMod val="65000"/>
                                                  <a:lumOff val="35000"/>
                                                </a:schemeClr>
                                              </a:solidFill>
                                              <a:latin typeface="Cambria Math" panose="02040503050406030204" pitchFamily="18" charset="0"/>
                                            </a:rPr>
                                          </m:ctrlPr>
                                        </m:accPr>
                                        <m:e>
                                          <m:r>
                                            <a:rPr lang="en-US" sz="2500" b="0" i="1" smtClean="0">
                                              <a:solidFill>
                                                <a:schemeClr val="bg1">
                                                  <a:lumMod val="65000"/>
                                                  <a:lumOff val="35000"/>
                                                </a:schemeClr>
                                              </a:solidFill>
                                              <a:latin typeface="Cambria Math" panose="02040503050406030204" pitchFamily="18" charset="0"/>
                                            </a:rPr>
                                            <m:t>𝑌</m:t>
                                          </m:r>
                                        </m:e>
                                      </m:acc>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0</m:t>
                                      </m:r>
                                    </m:e>
                                  </m:d>
                                  <m:r>
                                    <a:rPr lang="en-US" sz="2500" b="0" i="1" smtClean="0">
                                      <a:solidFill>
                                        <a:schemeClr val="bg1">
                                          <a:lumMod val="65000"/>
                                          <a:lumOff val="35000"/>
                                        </a:schemeClr>
                                      </a:solidFill>
                                      <a:latin typeface="Cambria Math" panose="02040503050406030204" pitchFamily="18" charset="0"/>
                                    </a:rPr>
                                    <m:t>)</m:t>
                                  </m:r>
                                </m:e>
                              </m:nary>
                            </m:e>
                          </m:nary>
                        </m:num>
                        <m:den>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e>
                              </m:d>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e>
                              </m:nary>
                            </m:e>
                          </m:nary>
                        </m:den>
                      </m:f>
                      <m:r>
                        <a:rPr lang="en-US" sz="2500" b="0" i="1" smtClean="0">
                          <a:solidFill>
                            <a:schemeClr val="bg1">
                              <a:lumMod val="65000"/>
                              <a:lumOff val="35000"/>
                            </a:schemeClr>
                          </a:solidFill>
                          <a:latin typeface="Cambria Math" panose="02040503050406030204" pitchFamily="18" charset="0"/>
                        </a:rPr>
                        <m:t>+</m:t>
                      </m:r>
                    </m:oMath>
                  </m:oMathPara>
                </a14:m>
                <a:endParaRPr lang="en-US" sz="2500" b="0" dirty="0">
                  <a:solidFill>
                    <a:schemeClr val="bg1">
                      <a:lumMod val="65000"/>
                      <a:lumOff val="35000"/>
                    </a:schemeClr>
                  </a:solidFill>
                </a:endParaRPr>
              </a:p>
            </p:txBody>
          </p:sp>
        </mc:Choice>
        <mc:Fallback>
          <p:sp>
            <p:nvSpPr>
              <p:cNvPr id="417" name="TextBox 416">
                <a:extLst>
                  <a:ext uri="{FF2B5EF4-FFF2-40B4-BE49-F238E27FC236}">
                    <a16:creationId xmlns:a16="http://schemas.microsoft.com/office/drawing/2014/main" id="{6049B084-8AB7-E440-BE33-39F2A7C400B4}"/>
                  </a:ext>
                </a:extLst>
              </p:cNvPr>
              <p:cNvSpPr txBox="1">
                <a:spLocks noRot="1" noChangeAspect="1" noMove="1" noResize="1" noEditPoints="1" noAdjustHandles="1" noChangeArrowheads="1" noChangeShapeType="1" noTextEdit="1"/>
              </p:cNvSpPr>
              <p:nvPr/>
            </p:nvSpPr>
            <p:spPr>
              <a:xfrm>
                <a:off x="119950" y="4092970"/>
                <a:ext cx="8925392" cy="1024832"/>
              </a:xfrm>
              <a:prstGeom prst="rect">
                <a:avLst/>
              </a:prstGeom>
              <a:blipFill>
                <a:blip r:embed="rId5"/>
                <a:stretch>
                  <a:fillRect l="-5398" t="-52439" r="-284" b="-9512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8" name="TextBox 417">
                <a:extLst>
                  <a:ext uri="{FF2B5EF4-FFF2-40B4-BE49-F238E27FC236}">
                    <a16:creationId xmlns:a16="http://schemas.microsoft.com/office/drawing/2014/main" id="{9D7404A6-55D3-6345-9F7C-07379644BA96}"/>
                  </a:ext>
                </a:extLst>
              </p:cNvPr>
              <p:cNvSpPr txBox="1"/>
              <p:nvPr/>
            </p:nvSpPr>
            <p:spPr>
              <a:xfrm>
                <a:off x="187321" y="5372291"/>
                <a:ext cx="5236030" cy="8729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65000"/>
                                  <a:lumOff val="35000"/>
                                </a:schemeClr>
                              </a:solidFill>
                              <a:latin typeface="Cambria Math" panose="02040503050406030204" pitchFamily="18" charset="0"/>
                            </a:rPr>
                          </m:ctrlPr>
                        </m:fPr>
                        <m:num>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e>
                              </m:d>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𝑌</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acc>
                                    <m:accPr>
                                      <m:chr m:val="̂"/>
                                      <m:ctrlPr>
                                        <a:rPr lang="en-US" sz="2500" b="0" i="1" smtClean="0">
                                          <a:solidFill>
                                            <a:schemeClr val="bg1">
                                              <a:lumMod val="65000"/>
                                              <a:lumOff val="35000"/>
                                            </a:schemeClr>
                                          </a:solidFill>
                                          <a:latin typeface="Cambria Math" panose="02040503050406030204" pitchFamily="18" charset="0"/>
                                        </a:rPr>
                                      </m:ctrlPr>
                                    </m:accPr>
                                    <m:e>
                                      <m:r>
                                        <a:rPr lang="en-US" sz="2500" b="0" i="1" smtClean="0">
                                          <a:solidFill>
                                            <a:schemeClr val="bg1">
                                              <a:lumMod val="65000"/>
                                              <a:lumOff val="35000"/>
                                            </a:schemeClr>
                                          </a:solidFill>
                                          <a:latin typeface="Cambria Math" panose="02040503050406030204" pitchFamily="18" charset="0"/>
                                        </a:rPr>
                                        <m:t>𝑌</m:t>
                                      </m:r>
                                    </m:e>
                                  </m:acc>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e>
                              </m:d>
                              <m:r>
                                <a:rPr lang="en-US" sz="2500" b="0" i="1" smtClean="0">
                                  <a:solidFill>
                                    <a:schemeClr val="bg1">
                                      <a:lumMod val="65000"/>
                                      <a:lumOff val="35000"/>
                                    </a:schemeClr>
                                  </a:solidFill>
                                  <a:latin typeface="Cambria Math" panose="02040503050406030204" pitchFamily="18" charset="0"/>
                                </a:rPr>
                                <m:t>)</m:t>
                              </m:r>
                            </m:e>
                          </m:nary>
                        </m:num>
                        <m:den>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e>
                              </m:d>
                              <m:r>
                                <a:rPr lang="en-US" sz="2500" b="0" i="1" smtClean="0">
                                  <a:solidFill>
                                    <a:schemeClr val="bg1">
                                      <a:lumMod val="65000"/>
                                      <a:lumOff val="35000"/>
                                    </a:schemeClr>
                                  </a:solidFill>
                                  <a:latin typeface="Cambria Math" panose="02040503050406030204" pitchFamily="18" charset="0"/>
                                </a:rPr>
                                <m:t>𝑍</m:t>
                              </m:r>
                              <m:r>
                                <a:rPr lang="en-US" sz="2500" b="0" i="1" smtClean="0">
                                  <a:solidFill>
                                    <a:schemeClr val="bg1">
                                      <a:lumMod val="65000"/>
                                      <a:lumOff val="35000"/>
                                    </a:schemeClr>
                                  </a:solidFill>
                                  <a:latin typeface="Cambria Math" panose="02040503050406030204" pitchFamily="18" charset="0"/>
                                </a:rPr>
                                <m:t>_</m:t>
                              </m:r>
                              <m:r>
                                <a:rPr lang="en-US" sz="2500" b="0" i="1" smtClean="0">
                                  <a:solidFill>
                                    <a:schemeClr val="bg1">
                                      <a:lumMod val="65000"/>
                                      <a:lumOff val="35000"/>
                                    </a:schemeClr>
                                  </a:solidFill>
                                  <a:latin typeface="Cambria Math" panose="02040503050406030204" pitchFamily="18" charset="0"/>
                                </a:rPr>
                                <m:t>𝑖</m:t>
                              </m:r>
                            </m:e>
                          </m:nary>
                        </m:den>
                      </m:f>
                      <m:r>
                        <a:rPr lang="en-US" sz="2500" b="0" i="1" smtClean="0">
                          <a:solidFill>
                            <a:schemeClr val="bg1">
                              <a:lumMod val="65000"/>
                              <a:lumOff val="35000"/>
                            </a:schemeClr>
                          </a:solidFill>
                          <a:latin typeface="Cambria Math" panose="02040503050406030204" pitchFamily="18" charset="0"/>
                        </a:rPr>
                        <m:t>−</m:t>
                      </m:r>
                    </m:oMath>
                  </m:oMathPara>
                </a14:m>
                <a:endParaRPr lang="en-US" sz="2500" b="0" dirty="0">
                  <a:solidFill>
                    <a:schemeClr val="bg1">
                      <a:lumMod val="65000"/>
                      <a:lumOff val="35000"/>
                    </a:schemeClr>
                  </a:solidFill>
                </a:endParaRPr>
              </a:p>
            </p:txBody>
          </p:sp>
        </mc:Choice>
        <mc:Fallback>
          <p:sp>
            <p:nvSpPr>
              <p:cNvPr id="418" name="TextBox 417">
                <a:extLst>
                  <a:ext uri="{FF2B5EF4-FFF2-40B4-BE49-F238E27FC236}">
                    <a16:creationId xmlns:a16="http://schemas.microsoft.com/office/drawing/2014/main" id="{9D7404A6-55D3-6345-9F7C-07379644BA96}"/>
                  </a:ext>
                </a:extLst>
              </p:cNvPr>
              <p:cNvSpPr txBox="1">
                <a:spLocks noRot="1" noChangeAspect="1" noMove="1" noResize="1" noEditPoints="1" noAdjustHandles="1" noChangeArrowheads="1" noChangeShapeType="1" noTextEdit="1"/>
              </p:cNvSpPr>
              <p:nvPr/>
            </p:nvSpPr>
            <p:spPr>
              <a:xfrm>
                <a:off x="187321" y="5372291"/>
                <a:ext cx="5236030" cy="872931"/>
              </a:xfrm>
              <a:prstGeom prst="rect">
                <a:avLst/>
              </a:prstGeom>
              <a:blipFill>
                <a:blip r:embed="rId6"/>
                <a:stretch>
                  <a:fillRect t="-71429" b="-11000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9" name="TextBox 418">
                <a:extLst>
                  <a:ext uri="{FF2B5EF4-FFF2-40B4-BE49-F238E27FC236}">
                    <a16:creationId xmlns:a16="http://schemas.microsoft.com/office/drawing/2014/main" id="{74BD6E9E-1D3F-8A46-9A51-51C4BB83DA2C}"/>
                  </a:ext>
                </a:extLst>
              </p:cNvPr>
              <p:cNvSpPr txBox="1"/>
              <p:nvPr/>
            </p:nvSpPr>
            <p:spPr>
              <a:xfrm>
                <a:off x="4785151" y="5378129"/>
                <a:ext cx="3684919" cy="8729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65000"/>
                                  <a:lumOff val="35000"/>
                                </a:schemeClr>
                              </a:solidFill>
                              <a:latin typeface="Cambria Math" panose="02040503050406030204" pitchFamily="18" charset="0"/>
                            </a:rPr>
                          </m:ctrlPr>
                        </m:fPr>
                        <m:num>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𝑌</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sSub>
                                <m:sSubPr>
                                  <m:ctrlPr>
                                    <a:rPr lang="en-US" sz="2500" b="0" i="1" smtClean="0">
                                      <a:solidFill>
                                        <a:schemeClr val="bg1">
                                          <a:lumMod val="65000"/>
                                          <a:lumOff val="35000"/>
                                        </a:schemeClr>
                                      </a:solidFill>
                                      <a:latin typeface="Cambria Math" panose="02040503050406030204" pitchFamily="18" charset="0"/>
                                    </a:rPr>
                                  </m:ctrlPr>
                                </m:sSubPr>
                                <m:e>
                                  <m:acc>
                                    <m:accPr>
                                      <m:chr m:val="̂"/>
                                      <m:ctrlPr>
                                        <a:rPr lang="en-US" sz="2500" b="0" i="1" smtClean="0">
                                          <a:solidFill>
                                            <a:schemeClr val="bg1">
                                              <a:lumMod val="65000"/>
                                              <a:lumOff val="35000"/>
                                            </a:schemeClr>
                                          </a:solidFill>
                                          <a:latin typeface="Cambria Math" panose="02040503050406030204" pitchFamily="18" charset="0"/>
                                        </a:rPr>
                                      </m:ctrlPr>
                                    </m:accPr>
                                    <m:e>
                                      <m:r>
                                        <a:rPr lang="en-US" sz="2500" b="0" i="1" smtClean="0">
                                          <a:solidFill>
                                            <a:schemeClr val="bg1">
                                              <a:lumMod val="65000"/>
                                              <a:lumOff val="35000"/>
                                            </a:schemeClr>
                                          </a:solidFill>
                                          <a:latin typeface="Cambria Math" panose="02040503050406030204" pitchFamily="18" charset="0"/>
                                        </a:rPr>
                                        <m:t>𝑌</m:t>
                                      </m:r>
                                    </m:e>
                                  </m:acc>
                                </m:e>
                                <m:sub>
                                  <m:r>
                                    <a:rPr lang="en-US" sz="2500" b="0" i="1" smtClean="0">
                                      <a:solidFill>
                                        <a:schemeClr val="bg1">
                                          <a:lumMod val="65000"/>
                                          <a:lumOff val="35000"/>
                                        </a:schemeClr>
                                      </a:solidFill>
                                      <a:latin typeface="Cambria Math" panose="02040503050406030204" pitchFamily="18" charset="0"/>
                                    </a:rPr>
                                    <m:t>𝑖</m:t>
                                  </m:r>
                                </m:sub>
                              </m:sSub>
                              <m:d>
                                <m:dPr>
                                  <m:ctrlPr>
                                    <a:rPr lang="en-US" sz="2500" b="0" i="1" smtClean="0">
                                      <a:solidFill>
                                        <a:schemeClr val="bg1">
                                          <a:lumMod val="65000"/>
                                          <a:lumOff val="35000"/>
                                        </a:schemeClr>
                                      </a:solidFill>
                                      <a:latin typeface="Cambria Math" panose="02040503050406030204" pitchFamily="18" charset="0"/>
                                    </a:rPr>
                                  </m:ctrlPr>
                                </m:dPr>
                                <m:e>
                                  <m:r>
                                    <a:rPr lang="en-US" sz="2500" b="0" i="1" smtClean="0">
                                      <a:solidFill>
                                        <a:schemeClr val="bg1">
                                          <a:lumMod val="65000"/>
                                          <a:lumOff val="35000"/>
                                        </a:schemeClr>
                                      </a:solidFill>
                                      <a:latin typeface="Cambria Math" panose="02040503050406030204" pitchFamily="18" charset="0"/>
                                    </a:rPr>
                                    <m:t>0</m:t>
                                  </m:r>
                                </m:e>
                              </m:d>
                              <m:r>
                                <a:rPr lang="en-US" sz="2500" b="0" i="1" smtClean="0">
                                  <a:solidFill>
                                    <a:schemeClr val="bg1">
                                      <a:lumMod val="65000"/>
                                      <a:lumOff val="35000"/>
                                    </a:schemeClr>
                                  </a:solidFill>
                                  <a:latin typeface="Cambria Math" panose="02040503050406030204" pitchFamily="18" charset="0"/>
                                </a:rPr>
                                <m:t>)</m:t>
                              </m:r>
                            </m:e>
                          </m:nary>
                        </m:num>
                        <m:den>
                          <m:nary>
                            <m:naryPr>
                              <m:chr m:val="∑"/>
                              <m:ctrlPr>
                                <a:rPr lang="en-US" sz="2500" b="0" i="1" smtClean="0">
                                  <a:solidFill>
                                    <a:schemeClr val="bg1">
                                      <a:lumMod val="65000"/>
                                      <a:lumOff val="35000"/>
                                    </a:schemeClr>
                                  </a:solidFill>
                                  <a:latin typeface="Cambria Math" panose="02040503050406030204" pitchFamily="18" charset="0"/>
                                </a:rPr>
                              </m:ctrlPr>
                            </m:naryPr>
                            <m:sub>
                              <m:r>
                                <a:rPr lang="en-US" sz="2500" b="0" i="1" smtClean="0">
                                  <a:solidFill>
                                    <a:schemeClr val="bg1">
                                      <a:lumMod val="65000"/>
                                      <a:lumOff val="35000"/>
                                    </a:schemeClr>
                                  </a:solidFill>
                                  <a:latin typeface="Cambria Math" panose="02040503050406030204" pitchFamily="18" charset="0"/>
                                </a:rPr>
                                <m:t>𝑖</m:t>
                              </m:r>
                              <m:r>
                                <a:rPr lang="en-US" sz="2500" b="0" i="1" smtClean="0">
                                  <a:solidFill>
                                    <a:schemeClr val="bg1">
                                      <a:lumMod val="65000"/>
                                      <a:lumOff val="35000"/>
                                    </a:schemeClr>
                                  </a:solidFill>
                                  <a:latin typeface="Cambria Math" panose="02040503050406030204" pitchFamily="18" charset="0"/>
                                </a:rPr>
                                <m:t>=1</m:t>
                              </m:r>
                            </m:sub>
                            <m:sup>
                              <m:r>
                                <a:rPr lang="en-US" sz="2500" b="0" i="1" smtClean="0">
                                  <a:solidFill>
                                    <a:schemeClr val="bg1">
                                      <a:lumMod val="65000"/>
                                      <a:lumOff val="35000"/>
                                    </a:schemeClr>
                                  </a:solidFill>
                                  <a:latin typeface="Cambria Math" panose="02040503050406030204" pitchFamily="18" charset="0"/>
                                </a:rPr>
                                <m:t>𝑛</m:t>
                              </m:r>
                            </m:sup>
                            <m:e>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𝑒</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(1−</m:t>
                              </m:r>
                              <m:sSub>
                                <m:sSubPr>
                                  <m:ctrlPr>
                                    <a:rPr lang="en-US" sz="2500" b="0" i="1" smtClean="0">
                                      <a:solidFill>
                                        <a:schemeClr val="bg1">
                                          <a:lumMod val="65000"/>
                                          <a:lumOff val="35000"/>
                                        </a:schemeClr>
                                      </a:solidFill>
                                      <a:latin typeface="Cambria Math" panose="02040503050406030204" pitchFamily="18" charset="0"/>
                                    </a:rPr>
                                  </m:ctrlPr>
                                </m:sSubPr>
                                <m:e>
                                  <m:r>
                                    <a:rPr lang="en-US" sz="2500" b="0" i="1" smtClean="0">
                                      <a:solidFill>
                                        <a:schemeClr val="bg1">
                                          <a:lumMod val="65000"/>
                                          <a:lumOff val="35000"/>
                                        </a:schemeClr>
                                      </a:solidFill>
                                      <a:latin typeface="Cambria Math" panose="02040503050406030204" pitchFamily="18" charset="0"/>
                                    </a:rPr>
                                    <m:t>𝑍</m:t>
                                  </m:r>
                                </m:e>
                                <m:sub>
                                  <m:r>
                                    <a:rPr lang="en-US" sz="2500" b="0" i="1" smtClean="0">
                                      <a:solidFill>
                                        <a:schemeClr val="bg1">
                                          <a:lumMod val="65000"/>
                                          <a:lumOff val="35000"/>
                                        </a:schemeClr>
                                      </a:solidFill>
                                      <a:latin typeface="Cambria Math" panose="02040503050406030204" pitchFamily="18" charset="0"/>
                                    </a:rPr>
                                    <m:t>𝑖</m:t>
                                  </m:r>
                                </m:sub>
                              </m:sSub>
                              <m:r>
                                <a:rPr lang="en-US" sz="2500" b="0" i="1" smtClean="0">
                                  <a:solidFill>
                                    <a:schemeClr val="bg1">
                                      <a:lumMod val="65000"/>
                                      <a:lumOff val="35000"/>
                                    </a:schemeClr>
                                  </a:solidFill>
                                  <a:latin typeface="Cambria Math" panose="02040503050406030204" pitchFamily="18" charset="0"/>
                                </a:rPr>
                                <m:t>)</m:t>
                              </m:r>
                            </m:e>
                          </m:nary>
                        </m:den>
                      </m:f>
                    </m:oMath>
                  </m:oMathPara>
                </a14:m>
                <a:endParaRPr lang="en-US" sz="2500" b="0" dirty="0">
                  <a:solidFill>
                    <a:schemeClr val="bg1">
                      <a:lumMod val="65000"/>
                      <a:lumOff val="35000"/>
                    </a:schemeClr>
                  </a:solidFill>
                </a:endParaRPr>
              </a:p>
            </p:txBody>
          </p:sp>
        </mc:Choice>
        <mc:Fallback>
          <p:sp>
            <p:nvSpPr>
              <p:cNvPr id="419" name="TextBox 418">
                <a:extLst>
                  <a:ext uri="{FF2B5EF4-FFF2-40B4-BE49-F238E27FC236}">
                    <a16:creationId xmlns:a16="http://schemas.microsoft.com/office/drawing/2014/main" id="{74BD6E9E-1D3F-8A46-9A51-51C4BB83DA2C}"/>
                  </a:ext>
                </a:extLst>
              </p:cNvPr>
              <p:cNvSpPr txBox="1">
                <a:spLocks noRot="1" noChangeAspect="1" noMove="1" noResize="1" noEditPoints="1" noAdjustHandles="1" noChangeArrowheads="1" noChangeShapeType="1" noTextEdit="1"/>
              </p:cNvSpPr>
              <p:nvPr/>
            </p:nvSpPr>
            <p:spPr>
              <a:xfrm>
                <a:off x="4785151" y="5378129"/>
                <a:ext cx="3684919" cy="872931"/>
              </a:xfrm>
              <a:prstGeom prst="rect">
                <a:avLst/>
              </a:prstGeom>
              <a:blipFill>
                <a:blip r:embed="rId7"/>
                <a:stretch>
                  <a:fillRect l="-14433" t="-70000" r="-2405" b="-111429"/>
                </a:stretch>
              </a:blipFill>
            </p:spPr>
            <p:txBody>
              <a:bodyPr/>
              <a:lstStyle/>
              <a:p>
                <a:r>
                  <a:rPr lang="en-US">
                    <a:noFill/>
                  </a:rPr>
                  <a:t> </a:t>
                </a:r>
              </a:p>
            </p:txBody>
          </p:sp>
        </mc:Fallback>
      </mc:AlternateContent>
      <p:grpSp>
        <p:nvGrpSpPr>
          <p:cNvPr id="412" name="Group 411">
            <a:extLst>
              <a:ext uri="{FF2B5EF4-FFF2-40B4-BE49-F238E27FC236}">
                <a16:creationId xmlns:a16="http://schemas.microsoft.com/office/drawing/2014/main" id="{CD321757-ED1C-C744-9794-A6E151C5866D}"/>
              </a:ext>
            </a:extLst>
          </p:cNvPr>
          <p:cNvGrpSpPr/>
          <p:nvPr/>
        </p:nvGrpSpPr>
        <p:grpSpPr>
          <a:xfrm>
            <a:off x="1051870" y="4085215"/>
            <a:ext cx="3179687" cy="2329758"/>
            <a:chOff x="80208" y="4066577"/>
            <a:chExt cx="3179687" cy="2329758"/>
          </a:xfrm>
        </p:grpSpPr>
        <p:pic>
          <p:nvPicPr>
            <p:cNvPr id="400" name="Picture 399">
              <a:extLst>
                <a:ext uri="{FF2B5EF4-FFF2-40B4-BE49-F238E27FC236}">
                  <a16:creationId xmlns:a16="http://schemas.microsoft.com/office/drawing/2014/main" id="{C193F9DB-4061-4248-8A2F-BDA179426410}"/>
                </a:ext>
              </a:extLst>
            </p:cNvPr>
            <p:cNvPicPr>
              <a:picLocks noChangeAspect="1"/>
            </p:cNvPicPr>
            <p:nvPr/>
          </p:nvPicPr>
          <p:blipFill>
            <a:blip r:embed="rId8">
              <a:lum bright="70000" contrast="-70000"/>
            </a:blip>
            <a:stretch>
              <a:fillRect/>
            </a:stretch>
          </p:blipFill>
          <p:spPr>
            <a:xfrm>
              <a:off x="278387" y="4066577"/>
              <a:ext cx="2702068" cy="2329758"/>
            </a:xfrm>
            <a:prstGeom prst="rect">
              <a:avLst/>
            </a:prstGeom>
          </p:spPr>
        </p:pic>
        <p:sp>
          <p:nvSpPr>
            <p:cNvPr id="407" name="Rectangle 406">
              <a:extLst>
                <a:ext uri="{FF2B5EF4-FFF2-40B4-BE49-F238E27FC236}">
                  <a16:creationId xmlns:a16="http://schemas.microsoft.com/office/drawing/2014/main" id="{730A8796-7E78-A444-98A9-F75D48CAB929}"/>
                </a:ext>
              </a:extLst>
            </p:cNvPr>
            <p:cNvSpPr/>
            <p:nvPr/>
          </p:nvSpPr>
          <p:spPr>
            <a:xfrm>
              <a:off x="2012218" y="5250094"/>
              <a:ext cx="1070892" cy="340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ectangle 405">
              <a:extLst>
                <a:ext uri="{FF2B5EF4-FFF2-40B4-BE49-F238E27FC236}">
                  <a16:creationId xmlns:a16="http://schemas.microsoft.com/office/drawing/2014/main" id="{8436796F-C4D8-2843-8EB3-2E5151F67C81}"/>
                </a:ext>
              </a:extLst>
            </p:cNvPr>
            <p:cNvSpPr/>
            <p:nvPr/>
          </p:nvSpPr>
          <p:spPr>
            <a:xfrm>
              <a:off x="206750" y="4795686"/>
              <a:ext cx="1070892" cy="357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TextBox 400">
              <a:extLst>
                <a:ext uri="{FF2B5EF4-FFF2-40B4-BE49-F238E27FC236}">
                  <a16:creationId xmlns:a16="http://schemas.microsoft.com/office/drawing/2014/main" id="{6BAA41AA-B178-A247-A4B7-0205DEF6D37C}"/>
                </a:ext>
              </a:extLst>
            </p:cNvPr>
            <p:cNvSpPr txBox="1"/>
            <p:nvPr/>
          </p:nvSpPr>
          <p:spPr>
            <a:xfrm>
              <a:off x="80208" y="4756776"/>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402" name="TextBox 401">
              <a:extLst>
                <a:ext uri="{FF2B5EF4-FFF2-40B4-BE49-F238E27FC236}">
                  <a16:creationId xmlns:a16="http://schemas.microsoft.com/office/drawing/2014/main" id="{4DF21B21-CDE2-9743-9599-FF252ED572D4}"/>
                </a:ext>
              </a:extLst>
            </p:cNvPr>
            <p:cNvSpPr txBox="1"/>
            <p:nvPr/>
          </p:nvSpPr>
          <p:spPr>
            <a:xfrm>
              <a:off x="1862201" y="5211184"/>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grpSp>
      <p:grpSp>
        <p:nvGrpSpPr>
          <p:cNvPr id="411" name="Group 410">
            <a:extLst>
              <a:ext uri="{FF2B5EF4-FFF2-40B4-BE49-F238E27FC236}">
                <a16:creationId xmlns:a16="http://schemas.microsoft.com/office/drawing/2014/main" id="{BB03F91A-905D-B344-BD4A-26780AB20D60}"/>
              </a:ext>
            </a:extLst>
          </p:cNvPr>
          <p:cNvGrpSpPr/>
          <p:nvPr/>
        </p:nvGrpSpPr>
        <p:grpSpPr>
          <a:xfrm>
            <a:off x="4945302" y="4085215"/>
            <a:ext cx="3179687" cy="2329758"/>
            <a:chOff x="5877197" y="4022259"/>
            <a:chExt cx="3179687" cy="2329758"/>
          </a:xfrm>
        </p:grpSpPr>
        <p:pic>
          <p:nvPicPr>
            <p:cNvPr id="403" name="Picture 402">
              <a:extLst>
                <a:ext uri="{FF2B5EF4-FFF2-40B4-BE49-F238E27FC236}">
                  <a16:creationId xmlns:a16="http://schemas.microsoft.com/office/drawing/2014/main" id="{4166735E-2915-BA41-988A-4DFBE065F314}"/>
                </a:ext>
              </a:extLst>
            </p:cNvPr>
            <p:cNvPicPr>
              <a:picLocks noChangeAspect="1"/>
            </p:cNvPicPr>
            <p:nvPr/>
          </p:nvPicPr>
          <p:blipFill>
            <a:blip r:embed="rId8">
              <a:lum bright="70000" contrast="-70000"/>
            </a:blip>
            <a:stretch>
              <a:fillRect/>
            </a:stretch>
          </p:blipFill>
          <p:spPr>
            <a:xfrm flipH="1">
              <a:off x="6075376" y="4022259"/>
              <a:ext cx="2702068" cy="2329758"/>
            </a:xfrm>
            <a:prstGeom prst="rect">
              <a:avLst/>
            </a:prstGeom>
          </p:spPr>
        </p:pic>
        <p:sp>
          <p:nvSpPr>
            <p:cNvPr id="410" name="Rectangle 409">
              <a:extLst>
                <a:ext uri="{FF2B5EF4-FFF2-40B4-BE49-F238E27FC236}">
                  <a16:creationId xmlns:a16="http://schemas.microsoft.com/office/drawing/2014/main" id="{AA81947D-B5C4-7448-98A1-D1F2BC95539B}"/>
                </a:ext>
              </a:extLst>
            </p:cNvPr>
            <p:cNvSpPr/>
            <p:nvPr/>
          </p:nvSpPr>
          <p:spPr>
            <a:xfrm>
              <a:off x="7794620" y="4738850"/>
              <a:ext cx="1070892" cy="340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Rectangle 408">
              <a:extLst>
                <a:ext uri="{FF2B5EF4-FFF2-40B4-BE49-F238E27FC236}">
                  <a16:creationId xmlns:a16="http://schemas.microsoft.com/office/drawing/2014/main" id="{FFDC973D-06AE-B141-A0C2-A9AC39582A72}"/>
                </a:ext>
              </a:extLst>
            </p:cNvPr>
            <p:cNvSpPr/>
            <p:nvPr/>
          </p:nvSpPr>
          <p:spPr>
            <a:xfrm>
              <a:off x="5965079" y="5161482"/>
              <a:ext cx="1070892" cy="357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TextBox 403">
              <a:extLst>
                <a:ext uri="{FF2B5EF4-FFF2-40B4-BE49-F238E27FC236}">
                  <a16:creationId xmlns:a16="http://schemas.microsoft.com/office/drawing/2014/main" id="{1C8A7686-D839-F749-AF7C-FD196FA6CC08}"/>
                </a:ext>
              </a:extLst>
            </p:cNvPr>
            <p:cNvSpPr txBox="1"/>
            <p:nvPr/>
          </p:nvSpPr>
          <p:spPr>
            <a:xfrm flipH="1">
              <a:off x="5877197" y="5159930"/>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405" name="TextBox 404">
              <a:extLst>
                <a:ext uri="{FF2B5EF4-FFF2-40B4-BE49-F238E27FC236}">
                  <a16:creationId xmlns:a16="http://schemas.microsoft.com/office/drawing/2014/main" id="{2251AB16-AD4A-F142-8140-DB96866CB9C9}"/>
                </a:ext>
              </a:extLst>
            </p:cNvPr>
            <p:cNvSpPr txBox="1"/>
            <p:nvPr/>
          </p:nvSpPr>
          <p:spPr>
            <a:xfrm flipH="1">
              <a:off x="7659190" y="4738850"/>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grpSp>
      <p:pic>
        <p:nvPicPr>
          <p:cNvPr id="415" name="Picture 414">
            <a:extLst>
              <a:ext uri="{FF2B5EF4-FFF2-40B4-BE49-F238E27FC236}">
                <a16:creationId xmlns:a16="http://schemas.microsoft.com/office/drawing/2014/main" id="{3229191A-B437-3741-881B-33F500C65E2E}"/>
              </a:ext>
            </a:extLst>
          </p:cNvPr>
          <p:cNvPicPr>
            <a:picLocks noChangeAspect="1"/>
          </p:cNvPicPr>
          <p:nvPr/>
        </p:nvPicPr>
        <p:blipFill>
          <a:blip r:embed="rId9"/>
          <a:stretch>
            <a:fillRect/>
          </a:stretch>
        </p:blipFill>
        <p:spPr>
          <a:xfrm>
            <a:off x="5204384" y="1909741"/>
            <a:ext cx="458173" cy="398411"/>
          </a:xfrm>
          <a:prstGeom prst="rect">
            <a:avLst/>
          </a:prstGeom>
        </p:spPr>
      </p:pic>
      <p:pic>
        <p:nvPicPr>
          <p:cNvPr id="416" name="Picture 415">
            <a:extLst>
              <a:ext uri="{FF2B5EF4-FFF2-40B4-BE49-F238E27FC236}">
                <a16:creationId xmlns:a16="http://schemas.microsoft.com/office/drawing/2014/main" id="{90051FE4-39B4-C04E-87CF-79FF3EA442B4}"/>
              </a:ext>
            </a:extLst>
          </p:cNvPr>
          <p:cNvPicPr>
            <a:picLocks noChangeAspect="1"/>
          </p:cNvPicPr>
          <p:nvPr/>
        </p:nvPicPr>
        <p:blipFill>
          <a:blip r:embed="rId9"/>
          <a:stretch>
            <a:fillRect/>
          </a:stretch>
        </p:blipFill>
        <p:spPr>
          <a:xfrm flipH="1">
            <a:off x="5438965" y="1890436"/>
            <a:ext cx="458173" cy="398411"/>
          </a:xfrm>
          <a:prstGeom prst="rect">
            <a:avLst/>
          </a:prstGeom>
        </p:spPr>
      </p:pic>
    </p:spTree>
    <p:extLst>
      <p:ext uri="{BB962C8B-B14F-4D97-AF65-F5344CB8AC3E}">
        <p14:creationId xmlns:p14="http://schemas.microsoft.com/office/powerpoint/2010/main" val="374972699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382</TotalTime>
  <Words>553</Words>
  <Application>Microsoft Macintosh PowerPoint</Application>
  <PresentationFormat>On-screen Show (4:3)</PresentationFormat>
  <Paragraphs>21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 Math</vt:lpstr>
      <vt:lpstr>Courier New</vt:lpstr>
      <vt:lpstr>Franklin Gothic Medium</vt:lpstr>
      <vt:lpstr>Office Theme</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19</cp:revision>
  <dcterms:created xsi:type="dcterms:W3CDTF">2018-03-01T20:17:46Z</dcterms:created>
  <dcterms:modified xsi:type="dcterms:W3CDTF">2018-03-02T02:40:41Z</dcterms:modified>
</cp:coreProperties>
</file>

<file path=docProps/thumbnail.jpeg>
</file>